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38" r:id="rId3"/>
    <p:sldId id="296" r:id="rId4"/>
    <p:sldId id="279" r:id="rId5"/>
    <p:sldId id="290" r:id="rId6"/>
    <p:sldId id="325" r:id="rId7"/>
    <p:sldId id="308" r:id="rId8"/>
    <p:sldId id="324" r:id="rId9"/>
    <p:sldId id="284" r:id="rId10"/>
    <p:sldId id="280" r:id="rId11"/>
    <p:sldId id="283" r:id="rId12"/>
    <p:sldId id="287" r:id="rId13"/>
    <p:sldId id="257" r:id="rId14"/>
    <p:sldId id="335" r:id="rId15"/>
    <p:sldId id="336" r:id="rId16"/>
    <p:sldId id="337" r:id="rId17"/>
    <p:sldId id="286" r:id="rId18"/>
    <p:sldId id="292" r:id="rId19"/>
    <p:sldId id="298" r:id="rId20"/>
    <p:sldId id="332" r:id="rId21"/>
    <p:sldId id="293" r:id="rId22"/>
    <p:sldId id="297" r:id="rId23"/>
    <p:sldId id="282" r:id="rId24"/>
    <p:sldId id="301" r:id="rId25"/>
    <p:sldId id="288" r:id="rId26"/>
    <p:sldId id="289" r:id="rId27"/>
    <p:sldId id="285" r:id="rId28"/>
    <p:sldId id="305" r:id="rId29"/>
    <p:sldId id="294" r:id="rId30"/>
    <p:sldId id="330" r:id="rId31"/>
    <p:sldId id="333" r:id="rId32"/>
    <p:sldId id="329" r:id="rId33"/>
    <p:sldId id="327" r:id="rId34"/>
    <p:sldId id="331" r:id="rId35"/>
    <p:sldId id="334" r:id="rId36"/>
    <p:sldId id="310" r:id="rId37"/>
    <p:sldId id="309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2" r:id="rId49"/>
    <p:sldId id="323" r:id="rId50"/>
    <p:sldId id="265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30038-0195-432D-B756-7590F8936A68}" type="datetimeFigureOut">
              <a:rPr lang="zh-CN" altLang="en-US" smtClean="0"/>
              <a:pPr/>
              <a:t>2021/6/14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A4FB1-A804-4E99-811E-0764B7A19B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7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1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1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2021/6/14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3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2021/6/14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8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EF515-E4AB-44D6-B181-9D3694FE8C8E}" type="datetimeFigureOut">
              <a:rPr lang="zh-CN" altLang="en-US" smtClean="0"/>
              <a:pPr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9A179-DE38-434F-90AA-B9B887624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9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3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ebas.kr/15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ehpub.co.kr/%eb%a6%ac%eb%88%85%ec%8a%a4-%ec%8b%9c%ec%8a%a4%ed%85%9c-%ed%94%84%eb%a1%9c%ea%b7%b8%eb%9e%98%eb%b0%8d-4-8-%ed%8c%8c%ec%9d%bc-%ec%82%ad%ec%a0%9c-unlink-remove-rmdir-%ed%95%a8%ec%88%98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ED1CC06-92DF-400C-8AB6-2B4CB6E2F196}"/>
              </a:ext>
            </a:extLst>
          </p:cNvPr>
          <p:cNvGrpSpPr/>
          <p:nvPr/>
        </p:nvGrpSpPr>
        <p:grpSpPr>
          <a:xfrm>
            <a:off x="3653941" y="5442663"/>
            <a:ext cx="4752864" cy="710095"/>
            <a:chOff x="3686629" y="3651581"/>
            <a:chExt cx="4752864" cy="710095"/>
          </a:xfrm>
        </p:grpSpPr>
        <p:sp>
          <p:nvSpPr>
            <p:cNvPr id="17" name="文本框 36"/>
            <p:cNvSpPr txBox="1">
              <a:spLocks noChangeArrowheads="1"/>
            </p:cNvSpPr>
            <p:nvPr/>
          </p:nvSpPr>
          <p:spPr bwMode="auto">
            <a:xfrm>
              <a:off x="3686629" y="3651581"/>
              <a:ext cx="4752864" cy="33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2021-06-14 </a:t>
              </a:r>
              <a:endParaRPr lang="zh-CN" altLang="en-US" sz="16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36"/>
            <p:cNvSpPr txBox="1">
              <a:spLocks noChangeArrowheads="1"/>
            </p:cNvSpPr>
            <p:nvPr/>
          </p:nvSpPr>
          <p:spPr bwMode="auto">
            <a:xfrm>
              <a:off x="4777492" y="3992344"/>
              <a:ext cx="25377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2016548004 </a:t>
              </a:r>
              <a:r>
                <a:rPr lang="ko-KR" altLang="en-US" sz="1800" dirty="0" err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곽찬</a:t>
              </a:r>
              <a:endParaRPr lang="zh-CN" altLang="en-US" sz="1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981450" y="4146881"/>
              <a:ext cx="8740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19950" y="4146881"/>
              <a:ext cx="8740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22E80FC-80C6-458A-861A-C23F252A3D9B}"/>
              </a:ext>
            </a:extLst>
          </p:cNvPr>
          <p:cNvGrpSpPr/>
          <p:nvPr/>
        </p:nvGrpSpPr>
        <p:grpSpPr>
          <a:xfrm>
            <a:off x="2415363" y="2507321"/>
            <a:ext cx="7361265" cy="2343149"/>
            <a:chOff x="2415367" y="2683503"/>
            <a:chExt cx="7361265" cy="2343149"/>
          </a:xfrm>
        </p:grpSpPr>
        <p:sp>
          <p:nvSpPr>
            <p:cNvPr id="16" name="文本框 92"/>
            <p:cNvSpPr txBox="1">
              <a:spLocks noChangeArrowheads="1"/>
            </p:cNvSpPr>
            <p:nvPr/>
          </p:nvSpPr>
          <p:spPr bwMode="auto">
            <a:xfrm>
              <a:off x="2415367" y="2795733"/>
              <a:ext cx="7361265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 Programming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686049" y="2683503"/>
              <a:ext cx="6819900" cy="2343149"/>
            </a:xfrm>
            <a:custGeom>
              <a:avLst/>
              <a:gdLst>
                <a:gd name="connsiteX0" fmla="*/ 16259175 w 18087976"/>
                <a:gd name="connsiteY0" fmla="*/ 0 h 4371975"/>
                <a:gd name="connsiteX1" fmla="*/ 18087976 w 18087976"/>
                <a:gd name="connsiteY1" fmla="*/ 4371975 h 4371975"/>
                <a:gd name="connsiteX2" fmla="*/ 0 w 18087976"/>
                <a:gd name="connsiteY2" fmla="*/ 4314825 h 4371975"/>
                <a:gd name="connsiteX3" fmla="*/ 2257426 w 18087976"/>
                <a:gd name="connsiteY3" fmla="*/ 2800350 h 4371975"/>
                <a:gd name="connsiteX4" fmla="*/ 2258357 w 18087976"/>
                <a:gd name="connsiteY4" fmla="*/ 2800155 h 4371975"/>
                <a:gd name="connsiteX5" fmla="*/ 1009252 w 18087976"/>
                <a:gd name="connsiteY5" fmla="*/ 4020870 h 4371975"/>
                <a:gd name="connsiteX6" fmla="*/ 17582752 w 18087976"/>
                <a:gd name="connsiteY6" fmla="*/ 4020870 h 4371975"/>
                <a:gd name="connsiteX7" fmla="*/ 15982552 w 18087976"/>
                <a:gd name="connsiteY7" fmla="*/ 649020 h 4371975"/>
                <a:gd name="connsiteX8" fmla="*/ 12282037 w 18087976"/>
                <a:gd name="connsiteY8" fmla="*/ 703439 h 4371975"/>
                <a:gd name="connsiteX0" fmla="*/ 16259175 w 18087976"/>
                <a:gd name="connsiteY0" fmla="*/ 0 h 4371975"/>
                <a:gd name="connsiteX1" fmla="*/ 18087976 w 18087976"/>
                <a:gd name="connsiteY1" fmla="*/ 4371975 h 4371975"/>
                <a:gd name="connsiteX2" fmla="*/ 0 w 18087976"/>
                <a:gd name="connsiteY2" fmla="*/ 4314825 h 4371975"/>
                <a:gd name="connsiteX3" fmla="*/ 2257426 w 18087976"/>
                <a:gd name="connsiteY3" fmla="*/ 2800350 h 4371975"/>
                <a:gd name="connsiteX4" fmla="*/ 2258357 w 18087976"/>
                <a:gd name="connsiteY4" fmla="*/ 2800155 h 4371975"/>
                <a:gd name="connsiteX5" fmla="*/ 1009252 w 18087976"/>
                <a:gd name="connsiteY5" fmla="*/ 4020870 h 4371975"/>
                <a:gd name="connsiteX6" fmla="*/ 17313285 w 18087976"/>
                <a:gd name="connsiteY6" fmla="*/ 4020870 h 4371975"/>
                <a:gd name="connsiteX7" fmla="*/ 15982552 w 18087976"/>
                <a:gd name="connsiteY7" fmla="*/ 649020 h 4371975"/>
                <a:gd name="connsiteX8" fmla="*/ 12282037 w 18087976"/>
                <a:gd name="connsiteY8" fmla="*/ 703439 h 4371975"/>
                <a:gd name="connsiteX9" fmla="*/ 16259175 w 18087976"/>
                <a:gd name="connsiteY9" fmla="*/ 0 h 4371975"/>
                <a:gd name="connsiteX0" fmla="*/ 16259175 w 18087976"/>
                <a:gd name="connsiteY0" fmla="*/ 0 h 4371975"/>
                <a:gd name="connsiteX1" fmla="*/ 18087976 w 18087976"/>
                <a:gd name="connsiteY1" fmla="*/ 4371975 h 4371975"/>
                <a:gd name="connsiteX2" fmla="*/ 0 w 18087976"/>
                <a:gd name="connsiteY2" fmla="*/ 4314825 h 4371975"/>
                <a:gd name="connsiteX3" fmla="*/ 2257426 w 18087976"/>
                <a:gd name="connsiteY3" fmla="*/ 2800350 h 4371975"/>
                <a:gd name="connsiteX4" fmla="*/ 2258357 w 18087976"/>
                <a:gd name="connsiteY4" fmla="*/ 2800155 h 4371975"/>
                <a:gd name="connsiteX5" fmla="*/ 1009252 w 18087976"/>
                <a:gd name="connsiteY5" fmla="*/ 4020870 h 4371975"/>
                <a:gd name="connsiteX6" fmla="*/ 17448018 w 18087976"/>
                <a:gd name="connsiteY6" fmla="*/ 4020870 h 4371975"/>
                <a:gd name="connsiteX7" fmla="*/ 15982552 w 18087976"/>
                <a:gd name="connsiteY7" fmla="*/ 649020 h 4371975"/>
                <a:gd name="connsiteX8" fmla="*/ 12282037 w 18087976"/>
                <a:gd name="connsiteY8" fmla="*/ 703439 h 4371975"/>
                <a:gd name="connsiteX9" fmla="*/ 16259175 w 18087976"/>
                <a:gd name="connsiteY9" fmla="*/ 0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87976" h="4371975">
                  <a:moveTo>
                    <a:pt x="16259175" y="0"/>
                  </a:moveTo>
                  <a:lnTo>
                    <a:pt x="18087976" y="4371975"/>
                  </a:lnTo>
                  <a:lnTo>
                    <a:pt x="0" y="4314825"/>
                  </a:lnTo>
                  <a:lnTo>
                    <a:pt x="2257426" y="2800350"/>
                  </a:lnTo>
                  <a:lnTo>
                    <a:pt x="2258357" y="2800155"/>
                  </a:lnTo>
                  <a:lnTo>
                    <a:pt x="1009252" y="4020870"/>
                  </a:lnTo>
                  <a:lnTo>
                    <a:pt x="17448018" y="4020870"/>
                  </a:lnTo>
                  <a:lnTo>
                    <a:pt x="15982552" y="649020"/>
                  </a:lnTo>
                  <a:lnTo>
                    <a:pt x="12282037" y="703439"/>
                  </a:lnTo>
                  <a:lnTo>
                    <a:pt x="16259175" y="0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F21B7C-4D30-4716-8893-E3BB01437378}"/>
              </a:ext>
            </a:extLst>
          </p:cNvPr>
          <p:cNvGrpSpPr/>
          <p:nvPr/>
        </p:nvGrpSpPr>
        <p:grpSpPr>
          <a:xfrm>
            <a:off x="5721830" y="1237167"/>
            <a:ext cx="748333" cy="812800"/>
            <a:chOff x="5721832" y="1601530"/>
            <a:chExt cx="748333" cy="8128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20F87EF-70F0-4286-AD1E-6FB10F321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790" y="1696720"/>
              <a:ext cx="622420" cy="622420"/>
            </a:xfrm>
            <a:prstGeom prst="rect">
              <a:avLst/>
            </a:prstGeom>
          </p:spPr>
        </p:pic>
        <p:sp>
          <p:nvSpPr>
            <p:cNvPr id="3" name="액자 2">
              <a:extLst>
                <a:ext uri="{FF2B5EF4-FFF2-40B4-BE49-F238E27FC236}">
                  <a16:creationId xmlns:a16="http://schemas.microsoft.com/office/drawing/2014/main" id="{347349F2-C478-4CB0-A907-69D4E3104CEC}"/>
                </a:ext>
              </a:extLst>
            </p:cNvPr>
            <p:cNvSpPr/>
            <p:nvPr/>
          </p:nvSpPr>
          <p:spPr>
            <a:xfrm>
              <a:off x="5721832" y="1601530"/>
              <a:ext cx="748333" cy="812800"/>
            </a:xfrm>
            <a:prstGeom prst="frame">
              <a:avLst>
                <a:gd name="adj1" fmla="val 70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1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0">
        <p:random/>
      </p:transition>
    </mc:Choice>
    <mc:Fallback xmlns="">
      <p:transition spd="slow" advTm="6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파일을 복사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95517" y="3845033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9A3397-09E7-450D-9ECA-101026E01B67}"/>
              </a:ext>
            </a:extLst>
          </p:cNvPr>
          <p:cNvGrpSpPr/>
          <p:nvPr/>
        </p:nvGrpSpPr>
        <p:grpSpPr>
          <a:xfrm>
            <a:off x="2745868" y="422347"/>
            <a:ext cx="9242933" cy="3313273"/>
            <a:chOff x="426670" y="895547"/>
            <a:chExt cx="9242933" cy="331327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E90A11-E868-4387-B716-2B21335587AD}"/>
                </a:ext>
              </a:extLst>
            </p:cNvPr>
            <p:cNvSpPr txBox="1"/>
            <p:nvPr/>
          </p:nvSpPr>
          <p:spPr>
            <a:xfrm>
              <a:off x="520120" y="1783100"/>
              <a:ext cx="2730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/>
                  </a:solidFill>
                </a:rPr>
                <a:t>인자 </a:t>
              </a:r>
              <a:r>
                <a:rPr lang="en-US" altLang="ko-KR" sz="1400" dirty="0">
                  <a:solidFill>
                    <a:schemeClr val="bg1"/>
                  </a:solidFill>
                </a:rPr>
                <a:t>3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 일 때만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r"/>
              <a:r>
                <a:rPr lang="ko-KR" altLang="en-US" sz="1400" dirty="0">
                  <a:solidFill>
                    <a:schemeClr val="bg1"/>
                  </a:solidFill>
                </a:rPr>
                <a:t>실행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BFEDD7-DF1A-4F24-AB29-5D497B92CA98}"/>
                </a:ext>
              </a:extLst>
            </p:cNvPr>
            <p:cNvSpPr txBox="1"/>
            <p:nvPr/>
          </p:nvSpPr>
          <p:spPr>
            <a:xfrm>
              <a:off x="520120" y="2514619"/>
              <a:ext cx="2730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/>
                  </a:solidFill>
                </a:rPr>
                <a:t>두번째 인자</a:t>
              </a:r>
              <a:r>
                <a:rPr lang="en-US" altLang="ko-KR" sz="1400" dirty="0">
                  <a:solidFill>
                    <a:schemeClr val="bg1"/>
                  </a:solidFill>
                </a:rPr>
                <a:t>(</a:t>
              </a:r>
              <a:r>
                <a:rPr lang="ko-KR" altLang="en-US" sz="1400" dirty="0">
                  <a:solidFill>
                    <a:schemeClr val="bg1"/>
                  </a:solidFill>
                </a:rPr>
                <a:t>파일명</a:t>
              </a:r>
              <a:r>
                <a:rPr lang="en-US" altLang="ko-KR" sz="1400" dirty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가 존재하면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r"/>
              <a:r>
                <a:rPr lang="ko-KR" altLang="en-US" sz="1400" dirty="0">
                  <a:solidFill>
                    <a:schemeClr val="bg1"/>
                  </a:solidFill>
                </a:rPr>
                <a:t>해당 파일 읽어 오기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753F7D-8324-458B-A3F5-58A6DC5B6E11}"/>
                </a:ext>
              </a:extLst>
            </p:cNvPr>
            <p:cNvSpPr txBox="1"/>
            <p:nvPr/>
          </p:nvSpPr>
          <p:spPr>
            <a:xfrm>
              <a:off x="426670" y="3309312"/>
              <a:ext cx="2823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/>
                  </a:solidFill>
                </a:rPr>
                <a:t>세번째 인자</a:t>
              </a:r>
              <a:r>
                <a:rPr lang="en-US" altLang="ko-KR" sz="1400" dirty="0">
                  <a:solidFill>
                    <a:schemeClr val="bg1"/>
                  </a:solidFill>
                </a:rPr>
                <a:t>(</a:t>
              </a:r>
              <a:r>
                <a:rPr lang="ko-KR" altLang="en-US" sz="1400" dirty="0">
                  <a:solidFill>
                    <a:schemeClr val="bg1"/>
                  </a:solidFill>
                </a:rPr>
                <a:t>새로운 파일</a:t>
              </a:r>
              <a:r>
                <a:rPr lang="en-US" altLang="ko-KR" sz="1400" dirty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>
                  <a:solidFill>
                    <a:schemeClr val="bg1"/>
                  </a:solidFill>
                </a:rPr>
                <a:t>생성 후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r"/>
              <a:r>
                <a:rPr lang="ko-KR" altLang="en-US" sz="1400" dirty="0">
                  <a:solidFill>
                    <a:schemeClr val="bg1"/>
                  </a:solidFill>
                </a:rPr>
                <a:t>읽은 파일 붙여넣기 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47C2457-25E1-44E9-8045-278158025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356"/>
            <a:stretch/>
          </p:blipFill>
          <p:spPr>
            <a:xfrm>
              <a:off x="3372773" y="895547"/>
              <a:ext cx="6296830" cy="3313273"/>
            </a:xfrm>
            <a:prstGeom prst="rect">
              <a:avLst/>
            </a:prstGeom>
          </p:spPr>
        </p:pic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4F2BC57C-6755-4D13-B509-9E47B4DE2F00}"/>
                </a:ext>
              </a:extLst>
            </p:cNvPr>
            <p:cNvSpPr/>
            <p:nvPr/>
          </p:nvSpPr>
          <p:spPr>
            <a:xfrm>
              <a:off x="3469640" y="1798320"/>
              <a:ext cx="3799840" cy="508000"/>
            </a:xfrm>
            <a:prstGeom prst="frame">
              <a:avLst>
                <a:gd name="adj1" fmla="val 4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32708285-A2CD-4C22-93C2-7ECADB692DCD}"/>
                </a:ext>
              </a:extLst>
            </p:cNvPr>
            <p:cNvSpPr/>
            <p:nvPr/>
          </p:nvSpPr>
          <p:spPr>
            <a:xfrm>
              <a:off x="3469640" y="2373278"/>
              <a:ext cx="3799840" cy="664561"/>
            </a:xfrm>
            <a:prstGeom prst="frame">
              <a:avLst>
                <a:gd name="adj1" fmla="val 4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액자 31">
              <a:extLst>
                <a:ext uri="{FF2B5EF4-FFF2-40B4-BE49-F238E27FC236}">
                  <a16:creationId xmlns:a16="http://schemas.microsoft.com/office/drawing/2014/main" id="{D1326EE3-CD55-4DF9-9E90-D0F49C5C5BF4}"/>
                </a:ext>
              </a:extLst>
            </p:cNvPr>
            <p:cNvSpPr/>
            <p:nvPr/>
          </p:nvSpPr>
          <p:spPr>
            <a:xfrm>
              <a:off x="3469640" y="3096719"/>
              <a:ext cx="3799840" cy="953345"/>
            </a:xfrm>
            <a:prstGeom prst="frame">
              <a:avLst>
                <a:gd name="adj1" fmla="val 4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A2C286B-93C5-4FF5-B140-1B048E70BC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17"/>
          <a:stretch/>
        </p:blipFill>
        <p:spPr>
          <a:xfrm>
            <a:off x="5691971" y="4649821"/>
            <a:ext cx="5933842" cy="1364098"/>
          </a:xfrm>
          <a:prstGeom prst="rect">
            <a:avLst/>
          </a:prstGeom>
        </p:spPr>
      </p:pic>
      <p:sp>
        <p:nvSpPr>
          <p:cNvPr id="38" name="액자 37">
            <a:extLst>
              <a:ext uri="{FF2B5EF4-FFF2-40B4-BE49-F238E27FC236}">
                <a16:creationId xmlns:a16="http://schemas.microsoft.com/office/drawing/2014/main" id="{6925FA61-F577-452F-A045-56C0AE00DC81}"/>
              </a:ext>
            </a:extLst>
          </p:cNvPr>
          <p:cNvSpPr/>
          <p:nvPr/>
        </p:nvSpPr>
        <p:spPr>
          <a:xfrm>
            <a:off x="9535338" y="4645306"/>
            <a:ext cx="805002" cy="244737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7D1267C6-1DB7-48F8-A50B-1E61F4EA8EB9}"/>
              </a:ext>
            </a:extLst>
          </p:cNvPr>
          <p:cNvSpPr/>
          <p:nvPr/>
        </p:nvSpPr>
        <p:spPr>
          <a:xfrm>
            <a:off x="10393680" y="4645306"/>
            <a:ext cx="1026160" cy="244737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D7AB6628-9A0A-40B7-80A4-46064D0354C3}"/>
              </a:ext>
            </a:extLst>
          </p:cNvPr>
          <p:cNvSpPr/>
          <p:nvPr/>
        </p:nvSpPr>
        <p:spPr>
          <a:xfrm>
            <a:off x="9235824" y="4893645"/>
            <a:ext cx="951884" cy="181275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FB7EE9B4-72D0-44E0-B8CD-810D9AF48D29}"/>
              </a:ext>
            </a:extLst>
          </p:cNvPr>
          <p:cNvSpPr/>
          <p:nvPr/>
        </p:nvSpPr>
        <p:spPr>
          <a:xfrm>
            <a:off x="5691970" y="5415122"/>
            <a:ext cx="1592749" cy="598797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7019A2-8F3C-4AFB-BE69-E17DF4965601}"/>
              </a:ext>
            </a:extLst>
          </p:cNvPr>
          <p:cNvSpPr txBox="1"/>
          <p:nvPr/>
        </p:nvSpPr>
        <p:spPr>
          <a:xfrm>
            <a:off x="9424759" y="4340243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기존파일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6628C1-18D5-43DF-9C14-2D456785EC6D}"/>
              </a:ext>
            </a:extLst>
          </p:cNvPr>
          <p:cNvSpPr txBox="1"/>
          <p:nvPr/>
        </p:nvSpPr>
        <p:spPr>
          <a:xfrm>
            <a:off x="10393680" y="434475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복사파일</a:t>
            </a: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95DC6CA7-A158-4BD0-9886-7AF94EA474AA}"/>
              </a:ext>
            </a:extLst>
          </p:cNvPr>
          <p:cNvSpPr/>
          <p:nvPr/>
        </p:nvSpPr>
        <p:spPr>
          <a:xfrm>
            <a:off x="5788838" y="1195584"/>
            <a:ext cx="1137742" cy="114315"/>
          </a:xfrm>
          <a:prstGeom prst="frame">
            <a:avLst>
              <a:gd name="adj1" fmla="val 7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1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파일 보호 모드 설정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753F7D-8324-458B-A3F5-58A6DC5B6E11}"/>
              </a:ext>
            </a:extLst>
          </p:cNvPr>
          <p:cNvSpPr txBox="1"/>
          <p:nvPr/>
        </p:nvSpPr>
        <p:spPr>
          <a:xfrm>
            <a:off x="1996852" y="2036159"/>
            <a:ext cx="273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인자가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>
                <a:solidFill>
                  <a:schemeClr val="bg1"/>
                </a:solidFill>
              </a:rPr>
              <a:t>개 일 때만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161037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5995C1-F860-4D70-A55D-9CD777880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31" y="1199621"/>
            <a:ext cx="7048088" cy="37029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A3AFC9-CEB2-48AB-A27D-7458AC561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670" y="5583454"/>
            <a:ext cx="8565622" cy="937341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2BF7F151-EC1D-41F7-9EDF-6D6CD9CDC257}"/>
              </a:ext>
            </a:extLst>
          </p:cNvPr>
          <p:cNvSpPr/>
          <p:nvPr/>
        </p:nvSpPr>
        <p:spPr>
          <a:xfrm>
            <a:off x="5080178" y="1981879"/>
            <a:ext cx="3964762" cy="631781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43AD75B-7170-4357-9CAD-F4E442B55915}"/>
              </a:ext>
            </a:extLst>
          </p:cNvPr>
          <p:cNvSpPr/>
          <p:nvPr/>
        </p:nvSpPr>
        <p:spPr>
          <a:xfrm>
            <a:off x="5080178" y="2613660"/>
            <a:ext cx="3964762" cy="631781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06BF939A-9D5C-45CB-BC47-DEF97DB4D11E}"/>
              </a:ext>
            </a:extLst>
          </p:cNvPr>
          <p:cNvSpPr/>
          <p:nvPr/>
        </p:nvSpPr>
        <p:spPr>
          <a:xfrm>
            <a:off x="5080178" y="3612561"/>
            <a:ext cx="3964762" cy="448900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A1E8634C-061F-4F63-B7C2-A5E00BAD0507}"/>
              </a:ext>
            </a:extLst>
          </p:cNvPr>
          <p:cNvSpPr/>
          <p:nvPr/>
        </p:nvSpPr>
        <p:spPr>
          <a:xfrm>
            <a:off x="5080178" y="4103806"/>
            <a:ext cx="3964762" cy="448900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3B36B-31D8-4205-A71E-B9F5A97007F9}"/>
              </a:ext>
            </a:extLst>
          </p:cNvPr>
          <p:cNvSpPr txBox="1"/>
          <p:nvPr/>
        </p:nvSpPr>
        <p:spPr>
          <a:xfrm>
            <a:off x="1996852" y="2621442"/>
            <a:ext cx="273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해당 파일이 존재할 때만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실행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D8D5A1-EFBB-47D2-B50E-2F8907BF28E3}"/>
              </a:ext>
            </a:extLst>
          </p:cNvPr>
          <p:cNvSpPr txBox="1"/>
          <p:nvPr/>
        </p:nvSpPr>
        <p:spPr>
          <a:xfrm>
            <a:off x="1996852" y="3539669"/>
            <a:ext cx="273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파일 모드 </a:t>
            </a:r>
            <a:r>
              <a:rPr lang="ko-KR" altLang="en-US" sz="1400">
                <a:solidFill>
                  <a:schemeClr val="bg1"/>
                </a:solidFill>
              </a:rPr>
              <a:t>적합하지 않으면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실패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B242C5-316B-4B49-AC99-A3A13CD854F3}"/>
              </a:ext>
            </a:extLst>
          </p:cNvPr>
          <p:cNvSpPr txBox="1"/>
          <p:nvPr/>
        </p:nvSpPr>
        <p:spPr>
          <a:xfrm>
            <a:off x="1996852" y="4103806"/>
            <a:ext cx="273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파일 모드 적합하면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성공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FC54CF34-9A9F-41BF-8236-235B198D57CA}"/>
              </a:ext>
            </a:extLst>
          </p:cNvPr>
          <p:cNvSpPr/>
          <p:nvPr/>
        </p:nvSpPr>
        <p:spPr>
          <a:xfrm>
            <a:off x="6617112" y="5867030"/>
            <a:ext cx="362808" cy="210806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E2521D4D-A8BE-4472-A8E9-D99796819523}"/>
              </a:ext>
            </a:extLst>
          </p:cNvPr>
          <p:cNvSpPr/>
          <p:nvPr/>
        </p:nvSpPr>
        <p:spPr>
          <a:xfrm>
            <a:off x="7025640" y="5863482"/>
            <a:ext cx="289560" cy="210806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51B87D-EDB3-4EB7-A7E7-122193AFB4CD}"/>
              </a:ext>
            </a:extLst>
          </p:cNvPr>
          <p:cNvSpPr txBox="1"/>
          <p:nvPr/>
        </p:nvSpPr>
        <p:spPr>
          <a:xfrm>
            <a:off x="6436360" y="5484738"/>
            <a:ext cx="64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/>
                </a:solidFill>
              </a:rPr>
              <a:t>변경할 파일명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E8F4B6-A219-46CC-8EFC-973272B897A8}"/>
              </a:ext>
            </a:extLst>
          </p:cNvPr>
          <p:cNvSpPr txBox="1"/>
          <p:nvPr/>
        </p:nvSpPr>
        <p:spPr>
          <a:xfrm>
            <a:off x="6912498" y="5352937"/>
            <a:ext cx="543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7 </a:t>
            </a:r>
            <a:r>
              <a:rPr lang="en-US" altLang="ko-KR" sz="1000" dirty="0" err="1">
                <a:solidFill>
                  <a:schemeClr val="bg1"/>
                </a:solidFill>
              </a:rPr>
              <a:t>rwx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6  </a:t>
            </a:r>
            <a:r>
              <a:rPr lang="en-US" altLang="ko-KR" sz="1000" dirty="0" err="1">
                <a:solidFill>
                  <a:schemeClr val="bg1"/>
                </a:solidFill>
              </a:rPr>
              <a:t>rw</a:t>
            </a:r>
            <a:r>
              <a:rPr lang="en-US" altLang="ko-KR" sz="1000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1   --x</a:t>
            </a:r>
          </a:p>
          <a:p>
            <a:pPr algn="r"/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F645A9-21CB-4F6D-BA59-E38784747740}"/>
              </a:ext>
            </a:extLst>
          </p:cNvPr>
          <p:cNvSpPr txBox="1"/>
          <p:nvPr/>
        </p:nvSpPr>
        <p:spPr>
          <a:xfrm>
            <a:off x="6256828" y="5484738"/>
            <a:ext cx="820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/>
                </a:solidFill>
              </a:rPr>
              <a:t>변경할 파일명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E9425347-CF10-4329-B9B8-B90C0CDDE94B}"/>
              </a:ext>
            </a:extLst>
          </p:cNvPr>
          <p:cNvSpPr/>
          <p:nvPr/>
        </p:nvSpPr>
        <p:spPr>
          <a:xfrm>
            <a:off x="3401472" y="5706880"/>
            <a:ext cx="860648" cy="210806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310E13DB-4062-40E7-A416-8FE128EC907D}"/>
              </a:ext>
            </a:extLst>
          </p:cNvPr>
          <p:cNvSpPr/>
          <p:nvPr/>
        </p:nvSpPr>
        <p:spPr>
          <a:xfrm>
            <a:off x="3380244" y="6309989"/>
            <a:ext cx="881876" cy="167011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3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파일명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파일 종류 출력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90A11-E868-4387-B716-2B21335587AD}"/>
              </a:ext>
            </a:extLst>
          </p:cNvPr>
          <p:cNvSpPr txBox="1"/>
          <p:nvPr/>
        </p:nvSpPr>
        <p:spPr>
          <a:xfrm>
            <a:off x="1034211" y="2249101"/>
            <a:ext cx="273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REG: </a:t>
            </a:r>
            <a:r>
              <a:rPr lang="ko-KR" altLang="en-US" sz="1200" dirty="0">
                <a:solidFill>
                  <a:schemeClr val="bg1"/>
                </a:solidFill>
              </a:rPr>
              <a:t>일반 파일 일 때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161037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356539-3258-44CF-B208-8F593ED3B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32" y="513632"/>
            <a:ext cx="8016935" cy="45038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B14B77-91EC-4327-BEF2-337B03E51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74" y="5757400"/>
            <a:ext cx="8001693" cy="624894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913910BC-1414-496A-9186-869F2D3BD19E}"/>
              </a:ext>
            </a:extLst>
          </p:cNvPr>
          <p:cNvSpPr/>
          <p:nvPr/>
        </p:nvSpPr>
        <p:spPr>
          <a:xfrm>
            <a:off x="5257799" y="1734802"/>
            <a:ext cx="695325" cy="182682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09E9136B-EC89-4A35-BBFC-9B4EB0581C48}"/>
              </a:ext>
            </a:extLst>
          </p:cNvPr>
          <p:cNvSpPr/>
          <p:nvPr/>
        </p:nvSpPr>
        <p:spPr>
          <a:xfrm>
            <a:off x="4781550" y="2305050"/>
            <a:ext cx="257176" cy="135654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5693AE6A-950F-477F-B351-63B3BEF868F1}"/>
              </a:ext>
            </a:extLst>
          </p:cNvPr>
          <p:cNvSpPr/>
          <p:nvPr/>
        </p:nvSpPr>
        <p:spPr>
          <a:xfrm>
            <a:off x="4781551" y="2240538"/>
            <a:ext cx="819150" cy="264677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74A6D752-B799-4714-B7A9-8E0F2347D2FE}"/>
              </a:ext>
            </a:extLst>
          </p:cNvPr>
          <p:cNvSpPr/>
          <p:nvPr/>
        </p:nvSpPr>
        <p:spPr>
          <a:xfrm>
            <a:off x="4219574" y="2305051"/>
            <a:ext cx="531149" cy="165100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FCC430B3-4A6A-464F-9F3B-478359F0EF97}"/>
              </a:ext>
            </a:extLst>
          </p:cNvPr>
          <p:cNvSpPr/>
          <p:nvPr/>
        </p:nvSpPr>
        <p:spPr>
          <a:xfrm>
            <a:off x="4234123" y="2572587"/>
            <a:ext cx="531149" cy="159803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9E5102C3-74C0-41C6-B307-89F1645730C8}"/>
              </a:ext>
            </a:extLst>
          </p:cNvPr>
          <p:cNvSpPr/>
          <p:nvPr/>
        </p:nvSpPr>
        <p:spPr>
          <a:xfrm>
            <a:off x="4234123" y="2875985"/>
            <a:ext cx="531149" cy="159803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BFEDD7-DF1A-4F24-AB29-5D497B92CA98}"/>
              </a:ext>
            </a:extLst>
          </p:cNvPr>
          <p:cNvSpPr txBox="1"/>
          <p:nvPr/>
        </p:nvSpPr>
        <p:spPr>
          <a:xfrm>
            <a:off x="5560867" y="2058044"/>
            <a:ext cx="27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</a:rPr>
              <a:t>Buf.st_mod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파일 타입</a:t>
            </a: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1B55E853-E10D-47B1-A180-F5D3BF3BA27A}"/>
              </a:ext>
            </a:extLst>
          </p:cNvPr>
          <p:cNvSpPr/>
          <p:nvPr/>
        </p:nvSpPr>
        <p:spPr>
          <a:xfrm>
            <a:off x="4244051" y="3179383"/>
            <a:ext cx="531149" cy="159803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AA10DFB4-3B98-463C-9A1D-09F93C64BA9C}"/>
              </a:ext>
            </a:extLst>
          </p:cNvPr>
          <p:cNvSpPr/>
          <p:nvPr/>
        </p:nvSpPr>
        <p:spPr>
          <a:xfrm>
            <a:off x="4250401" y="3471958"/>
            <a:ext cx="531149" cy="159803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B5E2F2C3-2497-4E80-9899-5DF0D1363608}"/>
              </a:ext>
            </a:extLst>
          </p:cNvPr>
          <p:cNvSpPr/>
          <p:nvPr/>
        </p:nvSpPr>
        <p:spPr>
          <a:xfrm>
            <a:off x="4244050" y="3757875"/>
            <a:ext cx="531149" cy="159803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7AD9D7E7-4F58-4BC1-943C-55FC7A1C9F44}"/>
              </a:ext>
            </a:extLst>
          </p:cNvPr>
          <p:cNvSpPr/>
          <p:nvPr/>
        </p:nvSpPr>
        <p:spPr>
          <a:xfrm>
            <a:off x="4250401" y="4072318"/>
            <a:ext cx="531149" cy="159803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D0DD8A-2778-49F2-B70C-016DAB72A71D}"/>
              </a:ext>
            </a:extLst>
          </p:cNvPr>
          <p:cNvSpPr txBox="1"/>
          <p:nvPr/>
        </p:nvSpPr>
        <p:spPr>
          <a:xfrm>
            <a:off x="1026937" y="2560510"/>
            <a:ext cx="273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DIR: </a:t>
            </a:r>
            <a:r>
              <a:rPr lang="ko-KR" altLang="en-US" sz="1200" dirty="0">
                <a:solidFill>
                  <a:schemeClr val="bg1"/>
                </a:solidFill>
              </a:rPr>
              <a:t>일반 파일 일 때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3C708B-3329-4460-81F5-4A175E66895A}"/>
              </a:ext>
            </a:extLst>
          </p:cNvPr>
          <p:cNvSpPr txBox="1"/>
          <p:nvPr/>
        </p:nvSpPr>
        <p:spPr>
          <a:xfrm>
            <a:off x="1026937" y="2871919"/>
            <a:ext cx="273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CHR: </a:t>
            </a:r>
            <a:r>
              <a:rPr lang="ko-KR" altLang="en-US" sz="1200" dirty="0">
                <a:solidFill>
                  <a:schemeClr val="bg1"/>
                </a:solidFill>
              </a:rPr>
              <a:t>문자 장치 일 때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A2D8AC-245D-437A-B6FC-A8D928EF101F}"/>
              </a:ext>
            </a:extLst>
          </p:cNvPr>
          <p:cNvSpPr txBox="1"/>
          <p:nvPr/>
        </p:nvSpPr>
        <p:spPr>
          <a:xfrm>
            <a:off x="1021973" y="3144464"/>
            <a:ext cx="273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BLK: </a:t>
            </a:r>
            <a:r>
              <a:rPr lang="ko-KR" altLang="en-US" sz="1200" dirty="0">
                <a:solidFill>
                  <a:schemeClr val="bg1"/>
                </a:solidFill>
              </a:rPr>
              <a:t>블록 장치 일 때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CC4CAC-41AD-419F-983D-9D8E9DBE4489}"/>
              </a:ext>
            </a:extLst>
          </p:cNvPr>
          <p:cNvSpPr txBox="1"/>
          <p:nvPr/>
        </p:nvSpPr>
        <p:spPr>
          <a:xfrm>
            <a:off x="1018798" y="3440346"/>
            <a:ext cx="273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FIFO: </a:t>
            </a:r>
            <a:r>
              <a:rPr lang="en-US" altLang="ko-KR" sz="1200" dirty="0" err="1">
                <a:solidFill>
                  <a:schemeClr val="bg1"/>
                </a:solidFill>
              </a:rPr>
              <a:t>fifo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파일 일 때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713F9B-6726-4EC9-98DA-418304501D8C}"/>
              </a:ext>
            </a:extLst>
          </p:cNvPr>
          <p:cNvSpPr txBox="1"/>
          <p:nvPr/>
        </p:nvSpPr>
        <p:spPr>
          <a:xfrm>
            <a:off x="1034211" y="3722274"/>
            <a:ext cx="273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LNK: </a:t>
            </a:r>
            <a:r>
              <a:rPr lang="ko-KR" altLang="en-US" sz="1200" dirty="0" err="1">
                <a:solidFill>
                  <a:schemeClr val="bg1"/>
                </a:solidFill>
              </a:rPr>
              <a:t>심볼릭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파일 일 때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B4D634-53F1-47C1-BAB0-A48AF009691F}"/>
              </a:ext>
            </a:extLst>
          </p:cNvPr>
          <p:cNvSpPr txBox="1"/>
          <p:nvPr/>
        </p:nvSpPr>
        <p:spPr>
          <a:xfrm>
            <a:off x="1034211" y="4000520"/>
            <a:ext cx="273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SOCK: </a:t>
            </a:r>
            <a:r>
              <a:rPr lang="ko-KR" altLang="en-US" sz="1200" dirty="0">
                <a:solidFill>
                  <a:schemeClr val="bg1"/>
                </a:solidFill>
              </a:rPr>
              <a:t>소켓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파일 일 때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7EB70A-C202-469D-849C-74F0C37834A6}"/>
              </a:ext>
            </a:extLst>
          </p:cNvPr>
          <p:cNvSpPr txBox="1"/>
          <p:nvPr/>
        </p:nvSpPr>
        <p:spPr>
          <a:xfrm>
            <a:off x="152401" y="1597953"/>
            <a:ext cx="228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0" i="0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F0F0F0"/>
                </a:solidFill>
                <a:latin typeface="Consolas" panose="020B0609020204030204" pitchFamily="49" charset="0"/>
              </a:rPr>
              <a:t>stat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dev_t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st_dev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ino_t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st_ino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ko-KR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F0F0F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mode_t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st_mode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st_nlink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uid_t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st_uid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gid_</a:t>
            </a:r>
            <a:r>
              <a:rPr lang="en-US" altLang="ko-KR" sz="1000" dirty="0" err="1">
                <a:solidFill>
                  <a:srgbClr val="4BE6FA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000" dirty="0">
                <a:solidFill>
                  <a:srgbClr val="4BE6F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st_gid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dev_t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st_rdev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dirty="0" err="1">
                <a:solidFill>
                  <a:srgbClr val="4BE6FA"/>
                </a:solidFill>
                <a:latin typeface="Consolas" panose="020B0609020204030204" pitchFamily="49" charset="0"/>
              </a:rPr>
              <a:t>off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_t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_size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                  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altLang="ko-KR" sz="1000" dirty="0">
                <a:solidFill>
                  <a:srgbClr val="4BE6FA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blksize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st_blksize</a:t>
            </a:r>
            <a:r>
              <a:rPr lang="en-US" altLang="ko-KR" sz="1000" dirty="0">
                <a:solidFill>
                  <a:srgbClr val="F0F0F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blkcnt_t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st_blocks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dirty="0" err="1">
                <a:solidFill>
                  <a:srgbClr val="4BE6FA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_t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st_atime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4BE6FA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00" dirty="0" err="1">
                <a:solidFill>
                  <a:srgbClr val="4BE6FA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_t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st_mtime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F0F0F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4BE6FA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00" dirty="0" err="1">
                <a:solidFill>
                  <a:srgbClr val="4BE6FA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_t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st_xtime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ko-KR" altLang="en-US" sz="1000" b="0" i="0" dirty="0">
                <a:solidFill>
                  <a:srgbClr val="0F0101"/>
                </a:solidFill>
                <a:effectLst/>
                <a:latin typeface="Noto Sans KR"/>
              </a:rPr>
              <a:t> </a:t>
            </a:r>
            <a:endParaRPr lang="en-US" altLang="ko-KR" sz="1000" b="0" i="0" dirty="0">
              <a:solidFill>
                <a:srgbClr val="0F0101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137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>
            <a:extLst>
              <a:ext uri="{FF2B5EF4-FFF2-40B4-BE49-F238E27FC236}">
                <a16:creationId xmlns:a16="http://schemas.microsoft.com/office/drawing/2014/main" id="{633C5C2F-7002-4DC8-9F25-F8F9BB6DA113}"/>
              </a:ext>
            </a:extLst>
          </p:cNvPr>
          <p:cNvSpPr/>
          <p:nvPr/>
        </p:nvSpPr>
        <p:spPr>
          <a:xfrm>
            <a:off x="3413826" y="3301013"/>
            <a:ext cx="5347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디렉토리 제어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427EB2FE-5AD1-4598-A08D-DD54EACB72A0}"/>
              </a:ext>
            </a:extLst>
          </p:cNvPr>
          <p:cNvSpPr/>
          <p:nvPr/>
        </p:nvSpPr>
        <p:spPr>
          <a:xfrm>
            <a:off x="4554716" y="2019157"/>
            <a:ext cx="3009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18">
            <a:extLst>
              <a:ext uri="{FF2B5EF4-FFF2-40B4-BE49-F238E27FC236}">
                <a16:creationId xmlns:a16="http://schemas.microsoft.com/office/drawing/2014/main" id="{C549A8F4-4217-4949-8F8C-03F2654E119C}"/>
              </a:ext>
            </a:extLst>
          </p:cNvPr>
          <p:cNvSpPr/>
          <p:nvPr/>
        </p:nvSpPr>
        <p:spPr>
          <a:xfrm>
            <a:off x="4221554" y="4170991"/>
            <a:ext cx="367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ls ls-a ls-l ls-al ls-h</a:t>
            </a: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pwd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Cd </a:t>
            </a: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mkdir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rmdir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ls-a  ls-l  ls-al 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현재 디렉토리의 내부 파일들을 나열함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203D0-3183-4516-AF9B-31E265C3B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32"/>
          <a:stretch/>
        </p:blipFill>
        <p:spPr>
          <a:xfrm>
            <a:off x="1678330" y="1161395"/>
            <a:ext cx="4255625" cy="53501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EFB6F0-4744-43EA-8DDD-9E9FBEBFD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59"/>
          <a:stretch/>
        </p:blipFill>
        <p:spPr>
          <a:xfrm>
            <a:off x="6258046" y="2263086"/>
            <a:ext cx="4906186" cy="4248438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D6514F22-19B3-452E-8422-4B88741AF2D3}"/>
              </a:ext>
            </a:extLst>
          </p:cNvPr>
          <p:cNvSpPr/>
          <p:nvPr/>
        </p:nvSpPr>
        <p:spPr>
          <a:xfrm>
            <a:off x="1838105" y="2978150"/>
            <a:ext cx="549495" cy="107950"/>
          </a:xfrm>
          <a:prstGeom prst="frame">
            <a:avLst>
              <a:gd name="adj1" fmla="val 7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D091678C-35D5-423B-BF65-F3EB35660DA1}"/>
              </a:ext>
            </a:extLst>
          </p:cNvPr>
          <p:cNvSpPr/>
          <p:nvPr/>
        </p:nvSpPr>
        <p:spPr>
          <a:xfrm>
            <a:off x="1857155" y="3201762"/>
            <a:ext cx="936845" cy="107950"/>
          </a:xfrm>
          <a:prstGeom prst="frame">
            <a:avLst>
              <a:gd name="adj1" fmla="val 7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FBCDE0F8-3B93-4C4A-8A1F-F1CFABCB046E}"/>
              </a:ext>
            </a:extLst>
          </p:cNvPr>
          <p:cNvSpPr/>
          <p:nvPr/>
        </p:nvSpPr>
        <p:spPr>
          <a:xfrm>
            <a:off x="1857155" y="3331486"/>
            <a:ext cx="936845" cy="107950"/>
          </a:xfrm>
          <a:prstGeom prst="frame">
            <a:avLst>
              <a:gd name="adj1" fmla="val 7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C4C5D68D-F04A-4BD6-9B1D-866C8BEEA0B3}"/>
              </a:ext>
            </a:extLst>
          </p:cNvPr>
          <p:cNvSpPr/>
          <p:nvPr/>
        </p:nvSpPr>
        <p:spPr>
          <a:xfrm>
            <a:off x="1838104" y="3836459"/>
            <a:ext cx="3762596" cy="1364191"/>
          </a:xfrm>
          <a:prstGeom prst="frame">
            <a:avLst>
              <a:gd name="adj1" fmla="val 11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DA2A995F-ED44-4B60-BAB7-6786FC6C5C1F}"/>
              </a:ext>
            </a:extLst>
          </p:cNvPr>
          <p:cNvSpPr/>
          <p:nvPr/>
        </p:nvSpPr>
        <p:spPr>
          <a:xfrm>
            <a:off x="1838104" y="5240975"/>
            <a:ext cx="3762596" cy="1178876"/>
          </a:xfrm>
          <a:prstGeom prst="frame">
            <a:avLst>
              <a:gd name="adj1" fmla="val 11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7960B64F-C975-400B-81BB-A5136D3AF416}"/>
              </a:ext>
            </a:extLst>
          </p:cNvPr>
          <p:cNvSpPr/>
          <p:nvPr/>
        </p:nvSpPr>
        <p:spPr>
          <a:xfrm>
            <a:off x="6441854" y="2263086"/>
            <a:ext cx="4188046" cy="1889814"/>
          </a:xfrm>
          <a:prstGeom prst="frame">
            <a:avLst>
              <a:gd name="adj1" fmla="val 11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C1E2479C-1805-4733-AC63-E852A602FCB1}"/>
              </a:ext>
            </a:extLst>
          </p:cNvPr>
          <p:cNvSpPr/>
          <p:nvPr/>
        </p:nvSpPr>
        <p:spPr>
          <a:xfrm>
            <a:off x="6441854" y="4159250"/>
            <a:ext cx="4188046" cy="1670050"/>
          </a:xfrm>
          <a:prstGeom prst="frame">
            <a:avLst>
              <a:gd name="adj1" fmla="val 11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4A956-7D7C-453E-AB6B-6195648247C8}"/>
              </a:ext>
            </a:extLst>
          </p:cNvPr>
          <p:cNvSpPr txBox="1"/>
          <p:nvPr/>
        </p:nvSpPr>
        <p:spPr>
          <a:xfrm>
            <a:off x="-142737" y="5597673"/>
            <a:ext cx="223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두번째 인자가 </a:t>
            </a:r>
            <a:r>
              <a:rPr lang="en-US" altLang="ko-KR" sz="1200" dirty="0">
                <a:solidFill>
                  <a:schemeClr val="bg1"/>
                </a:solidFill>
              </a:rPr>
              <a:t>–a</a:t>
            </a:r>
            <a:r>
              <a:rPr lang="ko-KR" altLang="en-US" sz="1200" dirty="0">
                <a:solidFill>
                  <a:schemeClr val="bg1"/>
                </a:solidFill>
              </a:rPr>
              <a:t>일 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모든 파일이나 디렉토리 출력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26982C-AEA8-4908-8963-2E528868BA6B}"/>
              </a:ext>
            </a:extLst>
          </p:cNvPr>
          <p:cNvSpPr txBox="1"/>
          <p:nvPr/>
        </p:nvSpPr>
        <p:spPr>
          <a:xfrm>
            <a:off x="10046243" y="2466319"/>
            <a:ext cx="223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두번째 인자가 </a:t>
            </a:r>
            <a:r>
              <a:rPr lang="en-US" altLang="ko-KR" sz="1200" dirty="0">
                <a:solidFill>
                  <a:schemeClr val="bg1"/>
                </a:solidFill>
              </a:rPr>
              <a:t>–l</a:t>
            </a:r>
            <a:r>
              <a:rPr lang="ko-KR" altLang="en-US" sz="1200" dirty="0">
                <a:solidFill>
                  <a:schemeClr val="bg1"/>
                </a:solidFill>
              </a:rPr>
              <a:t>일 때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모든 파일이나 디렉토리 출력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93D010-DB08-47B9-A0FA-13C738F8FB76}"/>
              </a:ext>
            </a:extLst>
          </p:cNvPr>
          <p:cNvSpPr txBox="1"/>
          <p:nvPr/>
        </p:nvSpPr>
        <p:spPr>
          <a:xfrm>
            <a:off x="10034320" y="4478794"/>
            <a:ext cx="223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두번째 인자가 </a:t>
            </a:r>
            <a:r>
              <a:rPr lang="en-US" altLang="ko-KR" sz="1200" dirty="0">
                <a:solidFill>
                  <a:schemeClr val="bg1"/>
                </a:solidFill>
              </a:rPr>
              <a:t>–al</a:t>
            </a:r>
            <a:r>
              <a:rPr lang="ko-KR" altLang="en-US" sz="1200" dirty="0">
                <a:solidFill>
                  <a:schemeClr val="bg1"/>
                </a:solidFill>
              </a:rPr>
              <a:t>일 때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모든 파일이나 디렉토리 출력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8EB1A6DF-216B-4E81-A07F-CEEEB369D681}"/>
              </a:ext>
            </a:extLst>
          </p:cNvPr>
          <p:cNvSpPr/>
          <p:nvPr/>
        </p:nvSpPr>
        <p:spPr>
          <a:xfrm>
            <a:off x="6938626" y="3730367"/>
            <a:ext cx="1967249" cy="212183"/>
          </a:xfrm>
          <a:prstGeom prst="frame">
            <a:avLst>
              <a:gd name="adj1" fmla="val 7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9EC3CC9A-F24B-4023-BB74-36190D2A4291}"/>
              </a:ext>
            </a:extLst>
          </p:cNvPr>
          <p:cNvSpPr/>
          <p:nvPr/>
        </p:nvSpPr>
        <p:spPr>
          <a:xfrm>
            <a:off x="6743890" y="5271996"/>
            <a:ext cx="1967249" cy="212183"/>
          </a:xfrm>
          <a:prstGeom prst="frame">
            <a:avLst>
              <a:gd name="adj1" fmla="val 7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727047-FDB7-42B0-8F61-041EAC2ACEB7}"/>
              </a:ext>
            </a:extLst>
          </p:cNvPr>
          <p:cNvSpPr txBox="1"/>
          <p:nvPr/>
        </p:nvSpPr>
        <p:spPr>
          <a:xfrm>
            <a:off x="8395395" y="3842577"/>
            <a:ext cx="256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경로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사용자이름</a:t>
            </a:r>
            <a:r>
              <a:rPr lang="en-US" altLang="ko-KR" sz="1200" dirty="0">
                <a:solidFill>
                  <a:schemeClr val="bg1"/>
                </a:solidFill>
              </a:rPr>
              <a:t>, stat </a:t>
            </a:r>
            <a:r>
              <a:rPr lang="ko-KR" altLang="en-US" sz="1200" dirty="0">
                <a:solidFill>
                  <a:schemeClr val="bg1"/>
                </a:solidFill>
              </a:rPr>
              <a:t>함수로 전송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54477734-3CD8-42D0-AED4-3EF51B77017C}"/>
              </a:ext>
            </a:extLst>
          </p:cNvPr>
          <p:cNvSpPr/>
          <p:nvPr/>
        </p:nvSpPr>
        <p:spPr>
          <a:xfrm>
            <a:off x="6784823" y="3347857"/>
            <a:ext cx="3845076" cy="276999"/>
          </a:xfrm>
          <a:prstGeom prst="frame">
            <a:avLst>
              <a:gd name="adj1" fmla="val 7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1841A-588A-4B2B-8B0F-A1E621C208C6}"/>
              </a:ext>
            </a:extLst>
          </p:cNvPr>
          <p:cNvSpPr txBox="1"/>
          <p:nvPr/>
        </p:nvSpPr>
        <p:spPr>
          <a:xfrm>
            <a:off x="8535877" y="3054487"/>
            <a:ext cx="256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./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>
                <a:solidFill>
                  <a:schemeClr val="bg1"/>
                </a:solidFill>
              </a:rPr>
              <a:t>../</a:t>
            </a:r>
            <a:r>
              <a:rPr lang="ko-KR" altLang="en-US" sz="1200" dirty="0">
                <a:solidFill>
                  <a:schemeClr val="bg1"/>
                </a:solidFill>
              </a:rPr>
              <a:t>디렉토리는 뛰어넘기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DF0445-D717-40E7-B59E-5825418D1942}"/>
              </a:ext>
            </a:extLst>
          </p:cNvPr>
          <p:cNvSpPr txBox="1"/>
          <p:nvPr/>
        </p:nvSpPr>
        <p:spPr>
          <a:xfrm>
            <a:off x="8069831" y="5484179"/>
            <a:ext cx="256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경로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사용자이름</a:t>
            </a:r>
            <a:r>
              <a:rPr lang="en-US" altLang="ko-KR" sz="1200" dirty="0">
                <a:solidFill>
                  <a:schemeClr val="bg1"/>
                </a:solidFill>
              </a:rPr>
              <a:t>, stat </a:t>
            </a:r>
            <a:r>
              <a:rPr lang="ko-KR" altLang="en-US" sz="1200" dirty="0">
                <a:solidFill>
                  <a:schemeClr val="bg1"/>
                </a:solidFill>
              </a:rPr>
              <a:t>함수로 전송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8C1A6-B784-4738-8E1C-A1FAB4C96373}"/>
              </a:ext>
            </a:extLst>
          </p:cNvPr>
          <p:cNvSpPr txBox="1"/>
          <p:nvPr/>
        </p:nvSpPr>
        <p:spPr>
          <a:xfrm>
            <a:off x="-236579" y="4287721"/>
            <a:ext cx="223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옵션이 없을 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./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>
                <a:solidFill>
                  <a:schemeClr val="bg1"/>
                </a:solidFill>
              </a:rPr>
              <a:t>../ </a:t>
            </a:r>
            <a:r>
              <a:rPr lang="ko-KR" altLang="en-US" sz="1200" dirty="0">
                <a:solidFill>
                  <a:schemeClr val="bg1"/>
                </a:solidFill>
              </a:rPr>
              <a:t>디렉토리 </a:t>
            </a:r>
            <a:r>
              <a:rPr lang="ko-KR" altLang="en-US" sz="1200" dirty="0" err="1">
                <a:solidFill>
                  <a:schemeClr val="bg1"/>
                </a:solidFill>
              </a:rPr>
              <a:t>뺴고</a:t>
            </a:r>
            <a:r>
              <a:rPr lang="ko-KR" altLang="en-US" sz="1200" dirty="0">
                <a:solidFill>
                  <a:schemeClr val="bg1"/>
                </a:solidFill>
              </a:rPr>
              <a:t> 출력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6DA972-0D4C-4539-8078-F57AEEBA4C3A}"/>
              </a:ext>
            </a:extLst>
          </p:cNvPr>
          <p:cNvSpPr txBox="1"/>
          <p:nvPr/>
        </p:nvSpPr>
        <p:spPr>
          <a:xfrm>
            <a:off x="4069805" y="294302"/>
            <a:ext cx="2972889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0" i="0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dirent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lang="en-US" altLang="ko-K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d_ino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unsigned short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d_reclen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ko-KR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F0F0F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unsigned short 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d_namlen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d_namlen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d_name</a:t>
            </a:r>
            <a:r>
              <a:rPr lang="en-US" altLang="ko-KR" sz="1000" dirty="0">
                <a:solidFill>
                  <a:srgbClr val="F0F0F0"/>
                </a:solidFill>
                <a:latin typeface="Consolas" panose="020B0609020204030204" pitchFamily="49" charset="0"/>
              </a:rPr>
              <a:t>[260]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           </a:t>
            </a:r>
          </a:p>
          <a:p>
            <a:pPr algn="l"/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ko-KR" altLang="en-US" sz="1000" b="0" i="0" dirty="0">
                <a:solidFill>
                  <a:srgbClr val="0F0101"/>
                </a:solidFill>
                <a:effectLst/>
                <a:latin typeface="Noto Sans KR"/>
              </a:rPr>
              <a:t> </a:t>
            </a:r>
            <a:endParaRPr lang="en-US" altLang="ko-KR" sz="1000" b="0" i="0" dirty="0">
              <a:solidFill>
                <a:srgbClr val="0F0101"/>
              </a:solidFill>
              <a:effectLst/>
              <a:latin typeface="Noto Sans KR"/>
            </a:endParaRPr>
          </a:p>
          <a:p>
            <a:pPr algn="l"/>
            <a:endParaRPr lang="en-US" altLang="ko-KR" sz="1000" dirty="0">
              <a:solidFill>
                <a:srgbClr val="0F0101"/>
              </a:solidFill>
              <a:latin typeface="Noto Sans KR"/>
            </a:endParaRPr>
          </a:p>
          <a:p>
            <a:pPr algn="l"/>
            <a:r>
              <a:rPr lang="en-US" altLang="ko-KR" sz="1000" b="0" i="0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type struct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struct _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dd_dta</a:t>
            </a:r>
            <a:r>
              <a:rPr lang="en-US" altLang="ko-K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dirent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dd_dir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ko-KR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F0F0F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intptr_t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dd_handle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dd_stat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dd_name</a:t>
            </a:r>
            <a:r>
              <a:rPr lang="en-US" altLang="ko-KR" sz="1000" dirty="0">
                <a:solidFill>
                  <a:srgbClr val="F0F0F0"/>
                </a:solidFill>
                <a:latin typeface="Consolas" panose="020B0609020204030204" pitchFamily="49" charset="0"/>
              </a:rPr>
              <a:t>[1]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           </a:t>
            </a:r>
          </a:p>
          <a:p>
            <a:pPr algn="l"/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 DIR;</a:t>
            </a:r>
            <a:r>
              <a:rPr lang="ko-KR" altLang="en-US" sz="1000" b="0" i="0" dirty="0">
                <a:solidFill>
                  <a:srgbClr val="0F0101"/>
                </a:solidFill>
                <a:effectLst/>
                <a:latin typeface="Noto Sans KR"/>
              </a:rPr>
              <a:t> </a:t>
            </a:r>
            <a:endParaRPr lang="en-US" altLang="ko-KR" sz="1000" b="0" i="0" dirty="0">
              <a:solidFill>
                <a:srgbClr val="0F0101"/>
              </a:solidFill>
              <a:effectLst/>
              <a:latin typeface="Noto Sans KR"/>
            </a:endParaRPr>
          </a:p>
          <a:p>
            <a:pPr algn="l"/>
            <a:endParaRPr lang="en-US" altLang="ko-KR" sz="1000" dirty="0">
              <a:solidFill>
                <a:srgbClr val="0F0101"/>
              </a:solidFill>
              <a:latin typeface="Noto Sans KR"/>
            </a:endParaRPr>
          </a:p>
          <a:p>
            <a:pPr algn="l"/>
            <a:endParaRPr lang="en-US" altLang="ko-KR" sz="1000" b="0" i="0" dirty="0">
              <a:solidFill>
                <a:srgbClr val="0F0101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4541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ls-a  ls-l  ls-al 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현재 디렉토리의 내부 파일들을 나열함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C73B11-9D30-4512-978F-6F58BA18B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62"/>
          <a:stretch/>
        </p:blipFill>
        <p:spPr>
          <a:xfrm>
            <a:off x="455572" y="1219226"/>
            <a:ext cx="5173981" cy="5348707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719083B0-BA44-4990-90B3-F5ECE07CE57F}"/>
              </a:ext>
            </a:extLst>
          </p:cNvPr>
          <p:cNvSpPr/>
          <p:nvPr/>
        </p:nvSpPr>
        <p:spPr>
          <a:xfrm>
            <a:off x="367721" y="1161395"/>
            <a:ext cx="5173980" cy="1254227"/>
          </a:xfrm>
          <a:prstGeom prst="frame">
            <a:avLst>
              <a:gd name="adj1" fmla="val 11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132694-1916-49A6-91CE-E35516D2A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89"/>
          <a:stretch/>
        </p:blipFill>
        <p:spPr>
          <a:xfrm>
            <a:off x="6759755" y="1522659"/>
            <a:ext cx="4381889" cy="3619814"/>
          </a:xfrm>
          <a:prstGeom prst="rect">
            <a:avLst/>
          </a:prstGeom>
        </p:spPr>
      </p:pic>
      <p:sp>
        <p:nvSpPr>
          <p:cNvPr id="23" name="액자 22">
            <a:extLst>
              <a:ext uri="{FF2B5EF4-FFF2-40B4-BE49-F238E27FC236}">
                <a16:creationId xmlns:a16="http://schemas.microsoft.com/office/drawing/2014/main" id="{8EAF3018-E493-4C59-A52E-7B1DAA263A1D}"/>
              </a:ext>
            </a:extLst>
          </p:cNvPr>
          <p:cNvSpPr/>
          <p:nvPr/>
        </p:nvSpPr>
        <p:spPr>
          <a:xfrm>
            <a:off x="2626126" y="1470659"/>
            <a:ext cx="1214354" cy="144781"/>
          </a:xfrm>
          <a:prstGeom prst="frame">
            <a:avLst>
              <a:gd name="adj1" fmla="val 11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9C4EEE-F9B2-4932-B78E-4686EA51294A}"/>
              </a:ext>
            </a:extLst>
          </p:cNvPr>
          <p:cNvSpPr txBox="1"/>
          <p:nvPr/>
        </p:nvSpPr>
        <p:spPr>
          <a:xfrm>
            <a:off x="2954711" y="1297166"/>
            <a:ext cx="121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파일 권한 확인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FDDE3715-5E9C-4758-96D1-851F1B4A4EFC}"/>
              </a:ext>
            </a:extLst>
          </p:cNvPr>
          <p:cNvSpPr/>
          <p:nvPr/>
        </p:nvSpPr>
        <p:spPr>
          <a:xfrm>
            <a:off x="1488156" y="1470659"/>
            <a:ext cx="1099778" cy="144781"/>
          </a:xfrm>
          <a:prstGeom prst="frame">
            <a:avLst>
              <a:gd name="adj1" fmla="val 11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0C8D7F-C7DF-4559-8CDC-B4A02F50A9AB}"/>
              </a:ext>
            </a:extLst>
          </p:cNvPr>
          <p:cNvSpPr txBox="1"/>
          <p:nvPr/>
        </p:nvSpPr>
        <p:spPr>
          <a:xfrm>
            <a:off x="1342444" y="1332159"/>
            <a:ext cx="1593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파일 </a:t>
            </a:r>
            <a:r>
              <a:rPr lang="en-US" altLang="ko-KR" sz="1200" dirty="0">
                <a:solidFill>
                  <a:schemeClr val="bg1"/>
                </a:solidFill>
              </a:rPr>
              <a:t>or </a:t>
            </a:r>
            <a:r>
              <a:rPr lang="ko-KR" altLang="en-US" sz="1200" dirty="0">
                <a:solidFill>
                  <a:schemeClr val="bg1"/>
                </a:solidFill>
              </a:rPr>
              <a:t>디렉토리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DF43A219-549D-4789-9DF6-F5F64322B450}"/>
              </a:ext>
            </a:extLst>
          </p:cNvPr>
          <p:cNvSpPr/>
          <p:nvPr/>
        </p:nvSpPr>
        <p:spPr>
          <a:xfrm>
            <a:off x="1673626" y="1733416"/>
            <a:ext cx="1593170" cy="144781"/>
          </a:xfrm>
          <a:prstGeom prst="frame">
            <a:avLst>
              <a:gd name="adj1" fmla="val 11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B2535F9E-E92C-49B9-90B0-4AC69E3C0204}"/>
              </a:ext>
            </a:extLst>
          </p:cNvPr>
          <p:cNvSpPr/>
          <p:nvPr/>
        </p:nvSpPr>
        <p:spPr>
          <a:xfrm>
            <a:off x="3418412" y="1731102"/>
            <a:ext cx="1593170" cy="144781"/>
          </a:xfrm>
          <a:prstGeom prst="frame">
            <a:avLst>
              <a:gd name="adj1" fmla="val 11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7A93A784-1AF8-486A-AFD5-493A0B0E164C}"/>
              </a:ext>
            </a:extLst>
          </p:cNvPr>
          <p:cNvSpPr/>
          <p:nvPr/>
        </p:nvSpPr>
        <p:spPr>
          <a:xfrm>
            <a:off x="1542657" y="1892553"/>
            <a:ext cx="705243" cy="81503"/>
          </a:xfrm>
          <a:prstGeom prst="frame">
            <a:avLst>
              <a:gd name="adj1" fmla="val 11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C3177065-1EA5-4FD8-B06F-5899EBF128A1}"/>
              </a:ext>
            </a:extLst>
          </p:cNvPr>
          <p:cNvSpPr/>
          <p:nvPr/>
        </p:nvSpPr>
        <p:spPr>
          <a:xfrm>
            <a:off x="1642670" y="2003452"/>
            <a:ext cx="1292945" cy="81503"/>
          </a:xfrm>
          <a:prstGeom prst="frame">
            <a:avLst>
              <a:gd name="adj1" fmla="val 11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액자 35">
            <a:extLst>
              <a:ext uri="{FF2B5EF4-FFF2-40B4-BE49-F238E27FC236}">
                <a16:creationId xmlns:a16="http://schemas.microsoft.com/office/drawing/2014/main" id="{F96F8CB3-3039-4E16-B337-F3A9A6CB59D7}"/>
              </a:ext>
            </a:extLst>
          </p:cNvPr>
          <p:cNvSpPr/>
          <p:nvPr/>
        </p:nvSpPr>
        <p:spPr>
          <a:xfrm>
            <a:off x="1433787" y="2127240"/>
            <a:ext cx="414064" cy="73377"/>
          </a:xfrm>
          <a:prstGeom prst="frame">
            <a:avLst>
              <a:gd name="adj1" fmla="val 11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7D890-DC62-4815-899D-10B246647074}"/>
              </a:ext>
            </a:extLst>
          </p:cNvPr>
          <p:cNvSpPr txBox="1"/>
          <p:nvPr/>
        </p:nvSpPr>
        <p:spPr>
          <a:xfrm>
            <a:off x="2024683" y="1559922"/>
            <a:ext cx="121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사용자 </a:t>
            </a:r>
            <a:r>
              <a:rPr lang="en-US" altLang="ko-KR" sz="12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F8620F-C3AB-4018-8A6C-1C82259BF222}"/>
              </a:ext>
            </a:extLst>
          </p:cNvPr>
          <p:cNvSpPr txBox="1"/>
          <p:nvPr/>
        </p:nvSpPr>
        <p:spPr>
          <a:xfrm>
            <a:off x="3764096" y="1542915"/>
            <a:ext cx="121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그룹 </a:t>
            </a:r>
            <a:r>
              <a:rPr lang="en-US" altLang="ko-KR" sz="12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597E42-011D-4E33-8D8E-25EA55B9F42F}"/>
              </a:ext>
            </a:extLst>
          </p:cNvPr>
          <p:cNvSpPr txBox="1"/>
          <p:nvPr/>
        </p:nvSpPr>
        <p:spPr>
          <a:xfrm>
            <a:off x="2170998" y="1782651"/>
            <a:ext cx="121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생성시간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6254F-328F-4BA7-B34C-A8F694DCD663}"/>
              </a:ext>
            </a:extLst>
          </p:cNvPr>
          <p:cNvSpPr txBox="1"/>
          <p:nvPr/>
        </p:nvSpPr>
        <p:spPr>
          <a:xfrm>
            <a:off x="1740357" y="2071710"/>
            <a:ext cx="121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파일 이름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ls-a  ls-l  ls-al 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현재 디렉토리의 내부 파일들을 나열함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D4E215-C342-4697-B382-04E5E6EDC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84"/>
          <a:stretch/>
        </p:blipFill>
        <p:spPr>
          <a:xfrm>
            <a:off x="6840613" y="4808605"/>
            <a:ext cx="4303637" cy="15531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FE2806-19E0-487E-BA44-40725D1D3D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50"/>
          <a:stretch/>
        </p:blipFill>
        <p:spPr>
          <a:xfrm>
            <a:off x="6840613" y="594015"/>
            <a:ext cx="4303637" cy="39779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BCCEBB-81D6-4D5A-BE24-8F423710E8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82" y="2399054"/>
            <a:ext cx="6120324" cy="8985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2A96ED-3579-4595-B6C6-BCECAE9A4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33059"/>
            <a:ext cx="6242094" cy="10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8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-h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파일 사이즈 크기 출력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90A11-E868-4387-B716-2B21335587AD}"/>
              </a:ext>
            </a:extLst>
          </p:cNvPr>
          <p:cNvSpPr txBox="1"/>
          <p:nvPr/>
        </p:nvSpPr>
        <p:spPr>
          <a:xfrm>
            <a:off x="602681" y="3495675"/>
            <a:ext cx="27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>
                <a:solidFill>
                  <a:schemeClr val="bg1"/>
                </a:solidFill>
              </a:rPr>
              <a:t>파일의 전체 버퍼 길이 총합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161037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043CB8-5670-43D5-8D1E-7CC402A13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"/>
          <a:stretch/>
        </p:blipFill>
        <p:spPr>
          <a:xfrm>
            <a:off x="3572384" y="1539990"/>
            <a:ext cx="7911055" cy="28044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308A49-21D8-45E4-BF12-2807FBE06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"/>
          <a:stretch/>
        </p:blipFill>
        <p:spPr>
          <a:xfrm>
            <a:off x="3572384" y="5660815"/>
            <a:ext cx="7911055" cy="693480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88630F98-3EB8-498C-97EA-C037D195A4EF}"/>
              </a:ext>
            </a:extLst>
          </p:cNvPr>
          <p:cNvSpPr/>
          <p:nvPr/>
        </p:nvSpPr>
        <p:spPr>
          <a:xfrm>
            <a:off x="4077050" y="3183012"/>
            <a:ext cx="3409600" cy="312663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82CDA9B0-6C8A-4A58-B189-024738EB643B}"/>
              </a:ext>
            </a:extLst>
          </p:cNvPr>
          <p:cNvSpPr/>
          <p:nvPr/>
        </p:nvSpPr>
        <p:spPr>
          <a:xfrm>
            <a:off x="4077050" y="3481650"/>
            <a:ext cx="3409600" cy="312663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C1461-17C4-4C8C-A0CF-EB027159051C}"/>
              </a:ext>
            </a:extLst>
          </p:cNvPr>
          <p:cNvSpPr txBox="1"/>
          <p:nvPr/>
        </p:nvSpPr>
        <p:spPr>
          <a:xfrm>
            <a:off x="589551" y="3165836"/>
            <a:ext cx="27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인자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개 일 때 실행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7080B389-26DA-4364-BD99-0732061D165B}"/>
              </a:ext>
            </a:extLst>
          </p:cNvPr>
          <p:cNvSpPr/>
          <p:nvPr/>
        </p:nvSpPr>
        <p:spPr>
          <a:xfrm>
            <a:off x="7334250" y="3849163"/>
            <a:ext cx="357012" cy="285519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15744641-8EE5-4A7E-8469-28307735AC14}"/>
              </a:ext>
            </a:extLst>
          </p:cNvPr>
          <p:cNvSpPr/>
          <p:nvPr/>
        </p:nvSpPr>
        <p:spPr>
          <a:xfrm>
            <a:off x="4924424" y="5896074"/>
            <a:ext cx="695325" cy="182682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65BC3CAA-1B39-4376-B4A0-D138D2CFF3FF}"/>
              </a:ext>
            </a:extLst>
          </p:cNvPr>
          <p:cNvSpPr/>
          <p:nvPr/>
        </p:nvSpPr>
        <p:spPr>
          <a:xfrm>
            <a:off x="4981573" y="6218041"/>
            <a:ext cx="695325" cy="182682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6C41240F-650F-460E-8C70-AE6C66C44E3B}"/>
              </a:ext>
            </a:extLst>
          </p:cNvPr>
          <p:cNvSpPr/>
          <p:nvPr/>
        </p:nvSpPr>
        <p:spPr>
          <a:xfrm>
            <a:off x="4077050" y="2903293"/>
            <a:ext cx="1074070" cy="140433"/>
          </a:xfrm>
          <a:prstGeom prst="frame">
            <a:avLst>
              <a:gd name="adj1" fmla="val 7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39592-F803-49E9-A490-E6CCC73228D1}"/>
              </a:ext>
            </a:extLst>
          </p:cNvPr>
          <p:cNvSpPr txBox="1"/>
          <p:nvPr/>
        </p:nvSpPr>
        <p:spPr>
          <a:xfrm>
            <a:off x="152400" y="1597953"/>
            <a:ext cx="29728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0" i="0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ssize_t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lang="en-US" altLang="ko-K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ko-KR" altLang="en-US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*file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_user;         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ko-KR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F0F0F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*data;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_n;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 err="1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loff_t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F0F0F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offset_p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           </a:t>
            </a:r>
          </a:p>
          <a:p>
            <a:pPr algn="l"/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ko-KR" altLang="en-US" sz="1000" b="0" i="0" dirty="0">
                <a:solidFill>
                  <a:srgbClr val="0F0101"/>
                </a:solidFill>
                <a:effectLst/>
                <a:latin typeface="Noto Sans KR"/>
              </a:rPr>
              <a:t> </a:t>
            </a:r>
            <a:endParaRPr lang="en-US" altLang="ko-KR" sz="1000" b="0" i="0" dirty="0">
              <a:solidFill>
                <a:srgbClr val="0F0101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256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현재 디렉토리 경로 출력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274587" y="4921086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29BADF-B7DF-4FE0-B185-36A8247C4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33"/>
          <a:stretch/>
        </p:blipFill>
        <p:spPr>
          <a:xfrm>
            <a:off x="5382311" y="2022305"/>
            <a:ext cx="6266349" cy="17070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B86136-1B0D-4D93-84AF-ABF90770F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503" b="-8710"/>
          <a:stretch/>
        </p:blipFill>
        <p:spPr>
          <a:xfrm>
            <a:off x="5382311" y="5675289"/>
            <a:ext cx="4736717" cy="372803"/>
          </a:xfrm>
          <a:prstGeom prst="rect">
            <a:avLst/>
          </a:prstGeom>
        </p:spPr>
      </p:pic>
      <p:sp>
        <p:nvSpPr>
          <p:cNvPr id="19" name="액자 18">
            <a:extLst>
              <a:ext uri="{FF2B5EF4-FFF2-40B4-BE49-F238E27FC236}">
                <a16:creationId xmlns:a16="http://schemas.microsoft.com/office/drawing/2014/main" id="{393ED8BA-FA80-4B82-BFD3-87616D85AFFA}"/>
              </a:ext>
            </a:extLst>
          </p:cNvPr>
          <p:cNvSpPr/>
          <p:nvPr/>
        </p:nvSpPr>
        <p:spPr>
          <a:xfrm>
            <a:off x="8367889" y="3017520"/>
            <a:ext cx="1553351" cy="289703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90A11-E868-4387-B716-2B21335587AD}"/>
              </a:ext>
            </a:extLst>
          </p:cNvPr>
          <p:cNvSpPr txBox="1"/>
          <p:nvPr/>
        </p:nvSpPr>
        <p:spPr>
          <a:xfrm>
            <a:off x="7960912" y="2598688"/>
            <a:ext cx="368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chemeClr val="bg1"/>
                </a:solidFill>
              </a:rPr>
              <a:t>getcwd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현재 디렉토리 경로 호출하는 명령어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FA2EDC49-418B-4038-86DE-10416C688C93}"/>
              </a:ext>
            </a:extLst>
          </p:cNvPr>
          <p:cNvSpPr/>
          <p:nvPr/>
        </p:nvSpPr>
        <p:spPr>
          <a:xfrm>
            <a:off x="7110589" y="5829300"/>
            <a:ext cx="1774331" cy="144780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4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사용할 디렉토리 변경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161037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A84D67-3D4B-4A53-BA8D-AD928F4E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972" y="1302888"/>
            <a:ext cx="6881456" cy="30330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A2A4A4-DE81-4D0A-B308-D4214BF95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75" y="5845930"/>
            <a:ext cx="6843353" cy="297206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0C91DC3D-4D20-4BEB-B959-BC57B22521B9}"/>
              </a:ext>
            </a:extLst>
          </p:cNvPr>
          <p:cNvSpPr/>
          <p:nvPr/>
        </p:nvSpPr>
        <p:spPr>
          <a:xfrm>
            <a:off x="4560601" y="2376191"/>
            <a:ext cx="3754723" cy="500360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ACDE1F0-7A68-47F6-8F02-E3C86ABE2D0B}"/>
              </a:ext>
            </a:extLst>
          </p:cNvPr>
          <p:cNvSpPr/>
          <p:nvPr/>
        </p:nvSpPr>
        <p:spPr>
          <a:xfrm>
            <a:off x="4560601" y="2920562"/>
            <a:ext cx="3754723" cy="508438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4E431133-A21C-451A-81AE-E54AAC92D3EE}"/>
              </a:ext>
            </a:extLst>
          </p:cNvPr>
          <p:cNvSpPr/>
          <p:nvPr/>
        </p:nvSpPr>
        <p:spPr>
          <a:xfrm>
            <a:off x="4560601" y="3473011"/>
            <a:ext cx="3754723" cy="594163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8DFD8B-A79A-4B27-A13D-273D8B78769A}"/>
              </a:ext>
            </a:extLst>
          </p:cNvPr>
          <p:cNvSpPr txBox="1"/>
          <p:nvPr/>
        </p:nvSpPr>
        <p:spPr>
          <a:xfrm>
            <a:off x="1658158" y="2376191"/>
            <a:ext cx="273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디렉토리명</a:t>
            </a:r>
            <a:r>
              <a:rPr lang="ko-KR" altLang="en-US" sz="1200" dirty="0">
                <a:solidFill>
                  <a:schemeClr val="bg1"/>
                </a:solidFill>
              </a:rPr>
              <a:t> 없으면 에러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BE33D-7D83-4DD0-8331-766B8EAF0EA1}"/>
              </a:ext>
            </a:extLst>
          </p:cNvPr>
          <p:cNvSpPr txBox="1"/>
          <p:nvPr/>
        </p:nvSpPr>
        <p:spPr>
          <a:xfrm>
            <a:off x="1476375" y="3022717"/>
            <a:ext cx="296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현재 위치에 있는 디렉토리 존재하면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경로 출력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E0BBC-5FB2-4141-88C0-C0E4E2CDB34F}"/>
              </a:ext>
            </a:extLst>
          </p:cNvPr>
          <p:cNvSpPr txBox="1"/>
          <p:nvPr/>
        </p:nvSpPr>
        <p:spPr>
          <a:xfrm>
            <a:off x="1476374" y="3636720"/>
            <a:ext cx="296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현재 위치에 있는 디렉토리 </a:t>
            </a:r>
            <a:r>
              <a:rPr lang="ko-KR" altLang="en-US" sz="1200" dirty="0" err="1">
                <a:solidFill>
                  <a:schemeClr val="bg1"/>
                </a:solidFill>
              </a:rPr>
              <a:t>존재하지않으면</a:t>
            </a:r>
            <a:r>
              <a:rPr lang="ko-KR" altLang="en-US" sz="1200" dirty="0">
                <a:solidFill>
                  <a:schemeClr val="bg1"/>
                </a:solidFill>
              </a:rPr>
              <a:t> 에러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8">
            <a:extLst>
              <a:ext uri="{FF2B5EF4-FFF2-40B4-BE49-F238E27FC236}">
                <a16:creationId xmlns:a16="http://schemas.microsoft.com/office/drawing/2014/main" id="{30B08AB7-26CB-4750-8B87-183AD61EC7A2}"/>
              </a:ext>
            </a:extLst>
          </p:cNvPr>
          <p:cNvSpPr/>
          <p:nvPr/>
        </p:nvSpPr>
        <p:spPr>
          <a:xfrm>
            <a:off x="443920" y="1808708"/>
            <a:ext cx="23506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파일 제어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 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awk 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head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tail  </a:t>
            </a: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wc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–l  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cp  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 </a:t>
            </a: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hmod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27">
            <a:extLst>
              <a:ext uri="{FF2B5EF4-FFF2-40B4-BE49-F238E27FC236}">
                <a16:creationId xmlns:a16="http://schemas.microsoft.com/office/drawing/2014/main" id="{12141697-EAFC-483B-BC86-77113D4B0A83}"/>
              </a:ext>
            </a:extLst>
          </p:cNvPr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8">
            <a:extLst>
              <a:ext uri="{FF2B5EF4-FFF2-40B4-BE49-F238E27FC236}">
                <a16:creationId xmlns:a16="http://schemas.microsoft.com/office/drawing/2014/main" id="{03B47072-BBBB-4971-9DE4-0A680687E43F}"/>
              </a:ext>
            </a:extLst>
          </p:cNvPr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9">
            <a:extLst>
              <a:ext uri="{FF2B5EF4-FFF2-40B4-BE49-F238E27FC236}">
                <a16:creationId xmlns:a16="http://schemas.microsoft.com/office/drawing/2014/main" id="{95F47C2F-B856-4B2D-A6D5-FA0A0CECE650}"/>
              </a:ext>
            </a:extLst>
          </p:cNvPr>
          <p:cNvSpPr txBox="1"/>
          <p:nvPr/>
        </p:nvSpPr>
        <p:spPr>
          <a:xfrm>
            <a:off x="520120" y="522513"/>
            <a:ext cx="355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구현</a:t>
            </a:r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명령어</a:t>
            </a:r>
            <a:endParaRPr lang="en-US" altLang="ko-KR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7F2A0138-C8C3-4BD9-849B-6A0861028935}"/>
              </a:ext>
            </a:extLst>
          </p:cNvPr>
          <p:cNvSpPr/>
          <p:nvPr/>
        </p:nvSpPr>
        <p:spPr>
          <a:xfrm>
            <a:off x="2419777" y="1808708"/>
            <a:ext cx="36762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디렉토리 제어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ls 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ls-a 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ls-l 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ls-al 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ls-h</a:t>
            </a: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pwd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mkdir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rmdir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:a16="http://schemas.microsoft.com/office/drawing/2014/main" id="{9624EEE3-4923-4934-BCEF-9BAA4F6C9FDE}"/>
              </a:ext>
            </a:extLst>
          </p:cNvPr>
          <p:cNvSpPr/>
          <p:nvPr/>
        </p:nvSpPr>
        <p:spPr>
          <a:xfrm>
            <a:off x="5276369" y="1808708"/>
            <a:ext cx="36762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환경변수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제어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env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exec </a:t>
            </a: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getpid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getppid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fork 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wait</a:t>
            </a: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uid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whoami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8">
            <a:extLst>
              <a:ext uri="{FF2B5EF4-FFF2-40B4-BE49-F238E27FC236}">
                <a16:creationId xmlns:a16="http://schemas.microsoft.com/office/drawing/2014/main" id="{C1D0292D-DBBD-4728-8FB5-E2E6BEE1240C}"/>
              </a:ext>
            </a:extLst>
          </p:cNvPr>
          <p:cNvSpPr/>
          <p:nvPr/>
        </p:nvSpPr>
        <p:spPr>
          <a:xfrm>
            <a:off x="7829473" y="1808708"/>
            <a:ext cx="36762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시스템 출력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cal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date 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clear 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echo</a:t>
            </a:r>
          </a:p>
          <a:p>
            <a:pPr algn="ctr"/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폴더명</a:t>
            </a:r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폴더 생성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161037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DA82EE-A501-4C64-ACAB-147AF9BB6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373567" y="1159098"/>
            <a:ext cx="6525854" cy="36909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C4C316-7570-40FC-9000-EB2C207442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70"/>
          <a:stretch/>
        </p:blipFill>
        <p:spPr>
          <a:xfrm>
            <a:off x="4373567" y="5472047"/>
            <a:ext cx="5863658" cy="1133023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06FEB177-CAAD-44A7-9815-86D13B7B2CF4}"/>
              </a:ext>
            </a:extLst>
          </p:cNvPr>
          <p:cNvSpPr/>
          <p:nvPr/>
        </p:nvSpPr>
        <p:spPr>
          <a:xfrm>
            <a:off x="4543507" y="2736581"/>
            <a:ext cx="5523777" cy="875863"/>
          </a:xfrm>
          <a:prstGeom prst="frame">
            <a:avLst>
              <a:gd name="adj1" fmla="val 6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0424211C-4609-4DAB-BBCB-ECA4C97F4988}"/>
              </a:ext>
            </a:extLst>
          </p:cNvPr>
          <p:cNvSpPr/>
          <p:nvPr/>
        </p:nvSpPr>
        <p:spPr>
          <a:xfrm>
            <a:off x="4543507" y="3613250"/>
            <a:ext cx="5523777" cy="387250"/>
          </a:xfrm>
          <a:prstGeom prst="frame">
            <a:avLst>
              <a:gd name="adj1" fmla="val 6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0A7B6-D316-4D80-94DC-6F7ED8357000}"/>
              </a:ext>
            </a:extLst>
          </p:cNvPr>
          <p:cNvSpPr txBox="1"/>
          <p:nvPr/>
        </p:nvSpPr>
        <p:spPr>
          <a:xfrm>
            <a:off x="1647826" y="3004562"/>
            <a:ext cx="2725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폴더명을 입력하지 않으면 에러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B7EA3-805B-4247-AA78-2C339C2973D9}"/>
              </a:ext>
            </a:extLst>
          </p:cNvPr>
          <p:cNvSpPr txBox="1"/>
          <p:nvPr/>
        </p:nvSpPr>
        <p:spPr>
          <a:xfrm>
            <a:off x="1647824" y="3612444"/>
            <a:ext cx="2725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입력한 폴더명으로 폴더 생성</a:t>
            </a:r>
          </a:p>
        </p:txBody>
      </p:sp>
    </p:spTree>
    <p:extLst>
      <p:ext uri="{BB962C8B-B14F-4D97-AF65-F5344CB8AC3E}">
        <p14:creationId xmlns:p14="http://schemas.microsoft.com/office/powerpoint/2010/main" val="154818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endParaRPr lang="en-US" altLang="ko-KR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디렉토리 삭제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960A09-FDB1-403F-8818-BA358DBE4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6"/>
          <a:stretch/>
        </p:blipFill>
        <p:spPr>
          <a:xfrm>
            <a:off x="5970478" y="323942"/>
            <a:ext cx="5853801" cy="49238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8E60C8-1CD3-482F-BABD-40D1A752F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60"/>
          <a:stretch/>
        </p:blipFill>
        <p:spPr>
          <a:xfrm>
            <a:off x="664485" y="1384406"/>
            <a:ext cx="4077050" cy="5273497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F46FAABC-2802-4F12-A4A4-B72C87199E71}"/>
              </a:ext>
            </a:extLst>
          </p:cNvPr>
          <p:cNvSpPr/>
          <p:nvPr/>
        </p:nvSpPr>
        <p:spPr>
          <a:xfrm>
            <a:off x="6215239" y="1874520"/>
            <a:ext cx="3643136" cy="782955"/>
          </a:xfrm>
          <a:prstGeom prst="frame">
            <a:avLst>
              <a:gd name="adj1" fmla="val 29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97CAC0CC-B502-480E-8EA7-99968F8A2115}"/>
              </a:ext>
            </a:extLst>
          </p:cNvPr>
          <p:cNvSpPr/>
          <p:nvPr/>
        </p:nvSpPr>
        <p:spPr>
          <a:xfrm>
            <a:off x="6215239" y="3655695"/>
            <a:ext cx="3643136" cy="716280"/>
          </a:xfrm>
          <a:prstGeom prst="frame">
            <a:avLst>
              <a:gd name="adj1" fmla="val 29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83999DF5-8AFD-40E9-9929-3089B2AF955D}"/>
              </a:ext>
            </a:extLst>
          </p:cNvPr>
          <p:cNvSpPr/>
          <p:nvPr/>
        </p:nvSpPr>
        <p:spPr>
          <a:xfrm>
            <a:off x="6215239" y="4442196"/>
            <a:ext cx="3643136" cy="716280"/>
          </a:xfrm>
          <a:prstGeom prst="frame">
            <a:avLst>
              <a:gd name="adj1" fmla="val 29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4A8285FB-D333-446E-BEDC-4CA723A7F1C0}"/>
              </a:ext>
            </a:extLst>
          </p:cNvPr>
          <p:cNvSpPr/>
          <p:nvPr/>
        </p:nvSpPr>
        <p:spPr>
          <a:xfrm>
            <a:off x="3625624" y="3879533"/>
            <a:ext cx="623711" cy="140018"/>
          </a:xfrm>
          <a:prstGeom prst="frame">
            <a:avLst>
              <a:gd name="adj1" fmla="val 29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D8744C8A-35D7-4CC2-AD61-928C26FF11D5}"/>
              </a:ext>
            </a:extLst>
          </p:cNvPr>
          <p:cNvSpPr/>
          <p:nvPr/>
        </p:nvSpPr>
        <p:spPr>
          <a:xfrm>
            <a:off x="3937479" y="4034490"/>
            <a:ext cx="623711" cy="140018"/>
          </a:xfrm>
          <a:prstGeom prst="frame">
            <a:avLst>
              <a:gd name="adj1" fmla="val 29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FD822C4E-79CB-4685-B687-559BF75B6924}"/>
              </a:ext>
            </a:extLst>
          </p:cNvPr>
          <p:cNvSpPr/>
          <p:nvPr/>
        </p:nvSpPr>
        <p:spPr>
          <a:xfrm>
            <a:off x="3545253" y="4404711"/>
            <a:ext cx="784452" cy="2253192"/>
          </a:xfrm>
          <a:prstGeom prst="frame">
            <a:avLst>
              <a:gd name="adj1" fmla="val 29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ED97F8-9947-47BB-A0ED-A517FD1700E2}"/>
              </a:ext>
            </a:extLst>
          </p:cNvPr>
          <p:cNvSpPr txBox="1"/>
          <p:nvPr/>
        </p:nvSpPr>
        <p:spPr>
          <a:xfrm>
            <a:off x="8897378" y="1573120"/>
            <a:ext cx="2992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인자가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개 아닐 때 에러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E9D2DB-BD90-4569-B740-61CBEB9F97AB}"/>
              </a:ext>
            </a:extLst>
          </p:cNvPr>
          <p:cNvSpPr txBox="1"/>
          <p:nvPr/>
        </p:nvSpPr>
        <p:spPr>
          <a:xfrm>
            <a:off x="8283705" y="4659073"/>
            <a:ext cx="2992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현재 디렉토리 포인터 </a:t>
            </a:r>
            <a:r>
              <a:rPr lang="en-US" altLang="ko-KR" sz="1400" dirty="0">
                <a:solidFill>
                  <a:schemeClr val="bg1"/>
                </a:solidFill>
              </a:rPr>
              <a:t>Null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8689F85A-ABFC-43E5-B66D-FACDA1B72DFA}"/>
              </a:ext>
            </a:extLst>
          </p:cNvPr>
          <p:cNvSpPr/>
          <p:nvPr/>
        </p:nvSpPr>
        <p:spPr>
          <a:xfrm>
            <a:off x="6215239" y="2690118"/>
            <a:ext cx="1099961" cy="268757"/>
          </a:xfrm>
          <a:prstGeom prst="frame">
            <a:avLst>
              <a:gd name="adj1" fmla="val 29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C5479-C794-46DF-9161-2050929E27F3}"/>
              </a:ext>
            </a:extLst>
          </p:cNvPr>
          <p:cNvSpPr txBox="1"/>
          <p:nvPr/>
        </p:nvSpPr>
        <p:spPr>
          <a:xfrm>
            <a:off x="7315200" y="2714942"/>
            <a:ext cx="2992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해당 디렉토리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E8FC0B-10EA-4E1D-AD32-47C02B30F792}"/>
              </a:ext>
            </a:extLst>
          </p:cNvPr>
          <p:cNvSpPr txBox="1"/>
          <p:nvPr/>
        </p:nvSpPr>
        <p:spPr>
          <a:xfrm>
            <a:off x="8315942" y="3866731"/>
            <a:ext cx="3211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현재 디렉터리가 </a:t>
            </a:r>
            <a:r>
              <a:rPr lang="ko-KR" altLang="en-US" sz="1400" dirty="0" err="1">
                <a:solidFill>
                  <a:schemeClr val="bg1"/>
                </a:solidFill>
              </a:rPr>
              <a:t>비어있지</a:t>
            </a:r>
            <a:r>
              <a:rPr lang="ko-KR" altLang="en-US" sz="1400" dirty="0">
                <a:solidFill>
                  <a:schemeClr val="bg1"/>
                </a:solidFill>
              </a:rPr>
              <a:t> 않으면 에러</a:t>
            </a: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D991A6C4-82F1-47A3-ACA5-1C3FE57DD262}"/>
              </a:ext>
            </a:extLst>
          </p:cNvPr>
          <p:cNvSpPr/>
          <p:nvPr/>
        </p:nvSpPr>
        <p:spPr>
          <a:xfrm>
            <a:off x="6215239" y="3478887"/>
            <a:ext cx="823736" cy="176808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>
            <a:extLst>
              <a:ext uri="{FF2B5EF4-FFF2-40B4-BE49-F238E27FC236}">
                <a16:creationId xmlns:a16="http://schemas.microsoft.com/office/drawing/2014/main" id="{633C5C2F-7002-4DC8-9F25-F8F9BB6DA113}"/>
              </a:ext>
            </a:extLst>
          </p:cNvPr>
          <p:cNvSpPr/>
          <p:nvPr/>
        </p:nvSpPr>
        <p:spPr>
          <a:xfrm>
            <a:off x="3413826" y="3301013"/>
            <a:ext cx="5347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환경변수 제어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427EB2FE-5AD1-4598-A08D-DD54EACB72A0}"/>
              </a:ext>
            </a:extLst>
          </p:cNvPr>
          <p:cNvSpPr/>
          <p:nvPr/>
        </p:nvSpPr>
        <p:spPr>
          <a:xfrm>
            <a:off x="4554716" y="2019157"/>
            <a:ext cx="3009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18">
            <a:extLst>
              <a:ext uri="{FF2B5EF4-FFF2-40B4-BE49-F238E27FC236}">
                <a16:creationId xmlns:a16="http://schemas.microsoft.com/office/drawing/2014/main" id="{4702D99A-E53A-4392-A99A-C1BDB039A5EF}"/>
              </a:ext>
            </a:extLst>
          </p:cNvPr>
          <p:cNvSpPr/>
          <p:nvPr/>
        </p:nvSpPr>
        <p:spPr>
          <a:xfrm>
            <a:off x="4221554" y="4170991"/>
            <a:ext cx="36762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env exec</a:t>
            </a: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getpid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getppid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fork wait</a:t>
            </a:r>
          </a:p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uid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whoami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환경 변수 출력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BFEDD7-DF1A-4F24-AB29-5D497B92CA98}"/>
              </a:ext>
            </a:extLst>
          </p:cNvPr>
          <p:cNvSpPr txBox="1"/>
          <p:nvPr/>
        </p:nvSpPr>
        <p:spPr>
          <a:xfrm>
            <a:off x="2911937" y="1994138"/>
            <a:ext cx="27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환경변수 출력</a:t>
            </a: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3053498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CAA44A-F953-4C33-BC2E-CAD9F6588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33"/>
          <a:stretch/>
        </p:blipFill>
        <p:spPr>
          <a:xfrm>
            <a:off x="5818237" y="841954"/>
            <a:ext cx="5713963" cy="18365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CF2693-A293-4516-80B3-33725AEE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7" y="3307222"/>
            <a:ext cx="6011466" cy="3395216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F69F3127-77E2-4B54-A6C1-4AD89EF257D5}"/>
              </a:ext>
            </a:extLst>
          </p:cNvPr>
          <p:cNvSpPr/>
          <p:nvPr/>
        </p:nvSpPr>
        <p:spPr>
          <a:xfrm>
            <a:off x="6383198" y="1918615"/>
            <a:ext cx="2646502" cy="458825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4EFF604B-7EA5-4E29-BDA0-C1ED78059FF8}"/>
              </a:ext>
            </a:extLst>
          </p:cNvPr>
          <p:cNvSpPr/>
          <p:nvPr/>
        </p:nvSpPr>
        <p:spPr>
          <a:xfrm>
            <a:off x="7485211" y="3210472"/>
            <a:ext cx="495469" cy="279488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9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새로운 프로세스 생성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161037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B2F488-2A25-459A-856A-A71B53606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69" y="1885961"/>
            <a:ext cx="9022862" cy="20651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738BDB-1C77-44E1-A033-F1F8E49A9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69" y="5577316"/>
            <a:ext cx="9022862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3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getpid</a:t>
            </a:r>
            <a:endParaRPr lang="en-US" altLang="ko-KR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자신의 프로세스 번호 출력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4232611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B1E26-C4D6-4272-AD85-A2E7AF37E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8" r="31595"/>
          <a:stretch/>
        </p:blipFill>
        <p:spPr>
          <a:xfrm>
            <a:off x="4918499" y="2108025"/>
            <a:ext cx="6430819" cy="14174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0E3BD1-4B41-4467-A43F-47BCC38408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7846" b="-93100"/>
          <a:stretch/>
        </p:blipFill>
        <p:spPr>
          <a:xfrm>
            <a:off x="5259158" y="5578156"/>
            <a:ext cx="4709776" cy="603335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21C1BBDE-A304-4C15-8799-693596AEC22D}"/>
              </a:ext>
            </a:extLst>
          </p:cNvPr>
          <p:cNvSpPr/>
          <p:nvPr/>
        </p:nvSpPr>
        <p:spPr>
          <a:xfrm>
            <a:off x="6419849" y="3124541"/>
            <a:ext cx="695325" cy="182682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753F7D-8324-458B-A3F5-58A6DC5B6E11}"/>
              </a:ext>
            </a:extLst>
          </p:cNvPr>
          <p:cNvSpPr txBox="1"/>
          <p:nvPr/>
        </p:nvSpPr>
        <p:spPr>
          <a:xfrm>
            <a:off x="1925355" y="3118532"/>
            <a:ext cx="307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chemeClr val="bg1"/>
                </a:solidFill>
              </a:rPr>
              <a:t>getpid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자신의 프로세스 호출 명령어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DA824AEF-2C65-474C-ABBA-2D4305530FAC}"/>
              </a:ext>
            </a:extLst>
          </p:cNvPr>
          <p:cNvSpPr/>
          <p:nvPr/>
        </p:nvSpPr>
        <p:spPr>
          <a:xfrm>
            <a:off x="5259158" y="5716190"/>
            <a:ext cx="317501" cy="214710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getppid</a:t>
            </a:r>
            <a:endParaRPr lang="en-US" altLang="ko-KR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부모의 프로세스 번호 출력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4232611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C737FA-5363-4223-8CE6-8B867735A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8"/>
          <a:stretch/>
        </p:blipFill>
        <p:spPr>
          <a:xfrm>
            <a:off x="6277148" y="1441271"/>
            <a:ext cx="4246388" cy="18899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DD8B68-CBB4-4F43-8F30-AF3779855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000" b="-31471"/>
          <a:stretch/>
        </p:blipFill>
        <p:spPr>
          <a:xfrm>
            <a:off x="6277148" y="5225798"/>
            <a:ext cx="4511431" cy="430812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61C404B6-7DC9-4D13-BA3D-98A34512D196}"/>
              </a:ext>
            </a:extLst>
          </p:cNvPr>
          <p:cNvSpPr/>
          <p:nvPr/>
        </p:nvSpPr>
        <p:spPr>
          <a:xfrm>
            <a:off x="7562849" y="2463796"/>
            <a:ext cx="695325" cy="182682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42203-E45F-4450-A7DB-A4D849541120}"/>
              </a:ext>
            </a:extLst>
          </p:cNvPr>
          <p:cNvSpPr txBox="1"/>
          <p:nvPr/>
        </p:nvSpPr>
        <p:spPr>
          <a:xfrm>
            <a:off x="2952751" y="2408338"/>
            <a:ext cx="32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chemeClr val="bg1"/>
                </a:solidFill>
              </a:rPr>
              <a:t>getppid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부모의 프로세스 호출 명령어</a:t>
            </a: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93C2CDBF-04AE-4703-A588-D88CA9BD6BE6}"/>
              </a:ext>
            </a:extLst>
          </p:cNvPr>
          <p:cNvSpPr/>
          <p:nvPr/>
        </p:nvSpPr>
        <p:spPr>
          <a:xfrm>
            <a:off x="6277149" y="5333848"/>
            <a:ext cx="225252" cy="241451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6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기존의 프로세스 복제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90A11-E868-4387-B716-2B21335587AD}"/>
              </a:ext>
            </a:extLst>
          </p:cNvPr>
          <p:cNvSpPr txBox="1"/>
          <p:nvPr/>
        </p:nvSpPr>
        <p:spPr>
          <a:xfrm>
            <a:off x="443920" y="1685264"/>
            <a:ext cx="27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Fork() </a:t>
            </a:r>
            <a:r>
              <a:rPr lang="ko-KR" altLang="en-US" sz="1400" dirty="0">
                <a:solidFill>
                  <a:schemeClr val="bg1"/>
                </a:solidFill>
              </a:rPr>
              <a:t>명령어 프로세스 생성</a:t>
            </a: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161037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49FF40-4A0E-4E15-B27D-3A9D9221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75" y="522513"/>
            <a:ext cx="9022862" cy="4267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EE89FA-93E1-4AF5-8B23-19FD0C535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34" y="5584326"/>
            <a:ext cx="9038103" cy="1051651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15B47277-B320-44BD-8809-E23A54D4E1C0}"/>
              </a:ext>
            </a:extLst>
          </p:cNvPr>
          <p:cNvSpPr/>
          <p:nvPr/>
        </p:nvSpPr>
        <p:spPr>
          <a:xfrm>
            <a:off x="6254750" y="3116593"/>
            <a:ext cx="596900" cy="207897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386CB8AF-0C2B-4CE0-84DE-7FD898A5D1ED}"/>
              </a:ext>
            </a:extLst>
          </p:cNvPr>
          <p:cNvSpPr/>
          <p:nvPr/>
        </p:nvSpPr>
        <p:spPr>
          <a:xfrm>
            <a:off x="6178550" y="4065580"/>
            <a:ext cx="673100" cy="214959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50FCA21C-92E8-4230-90AC-395C82138207}"/>
              </a:ext>
            </a:extLst>
          </p:cNvPr>
          <p:cNvSpPr/>
          <p:nvPr/>
        </p:nvSpPr>
        <p:spPr>
          <a:xfrm>
            <a:off x="4196347" y="1709587"/>
            <a:ext cx="485426" cy="207896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39DFDC64-556C-4268-9F06-7DDEC43B8E5C}"/>
              </a:ext>
            </a:extLst>
          </p:cNvPr>
          <p:cNvSpPr/>
          <p:nvPr/>
        </p:nvSpPr>
        <p:spPr>
          <a:xfrm>
            <a:off x="3667124" y="1709586"/>
            <a:ext cx="321025" cy="207897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A7606207-5FCA-4D3A-98AC-776C7AEB6D03}"/>
              </a:ext>
            </a:extLst>
          </p:cNvPr>
          <p:cNvSpPr/>
          <p:nvPr/>
        </p:nvSpPr>
        <p:spPr>
          <a:xfrm>
            <a:off x="4439059" y="5983148"/>
            <a:ext cx="656815" cy="198577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FC041765-4778-4508-8C36-9C7F54AE4AB5}"/>
              </a:ext>
            </a:extLst>
          </p:cNvPr>
          <p:cNvSpPr/>
          <p:nvPr/>
        </p:nvSpPr>
        <p:spPr>
          <a:xfrm>
            <a:off x="4286659" y="6181725"/>
            <a:ext cx="656815" cy="198577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40462-C815-4617-9807-79080BF4A709}"/>
              </a:ext>
            </a:extLst>
          </p:cNvPr>
          <p:cNvSpPr txBox="1"/>
          <p:nvPr/>
        </p:nvSpPr>
        <p:spPr>
          <a:xfrm>
            <a:off x="7026148" y="3007328"/>
            <a:ext cx="27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기존 프로세스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부모프로세스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B93E1-291B-41C5-A36E-6C53231CDAD2}"/>
              </a:ext>
            </a:extLst>
          </p:cNvPr>
          <p:cNvSpPr txBox="1"/>
          <p:nvPr/>
        </p:nvSpPr>
        <p:spPr>
          <a:xfrm>
            <a:off x="7026148" y="3898705"/>
            <a:ext cx="27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새로운 프로세스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자식프로세스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자식 프로세스 종료까지</a:t>
            </a:r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대기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161037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67474C-4AF3-42D0-BBA9-5B4A2463A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59" y="1539990"/>
            <a:ext cx="8992379" cy="2766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9E20D4-A8A4-4CC3-9D89-D4288083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60" y="5603904"/>
            <a:ext cx="8992379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유저</a:t>
            </a:r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 </a:t>
            </a:r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그룹</a:t>
            </a:r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출력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753F7D-8324-458B-A3F5-58A6DC5B6E11}"/>
              </a:ext>
            </a:extLst>
          </p:cNvPr>
          <p:cNvSpPr txBox="1"/>
          <p:nvPr/>
        </p:nvSpPr>
        <p:spPr>
          <a:xfrm>
            <a:off x="1800572" y="2645518"/>
            <a:ext cx="273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chemeClr val="bg1"/>
                </a:solidFill>
              </a:rPr>
              <a:t>Getuid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실제 유저 아이디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호출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en-US" altLang="ko-KR" sz="1400" dirty="0" err="1">
                <a:solidFill>
                  <a:schemeClr val="bg1"/>
                </a:solidFill>
              </a:rPr>
              <a:t>Geteuid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유효 유저 아이디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호출</a:t>
            </a:r>
          </a:p>
          <a:p>
            <a:pPr algn="r"/>
            <a:r>
              <a:rPr lang="en-US" altLang="ko-KR" sz="1400" dirty="0" err="1">
                <a:solidFill>
                  <a:schemeClr val="bg1"/>
                </a:solidFill>
              </a:rPr>
              <a:t>Getgid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실제 그룹 아이디 호출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en-US" altLang="ko-KR" sz="1400" dirty="0" err="1">
                <a:solidFill>
                  <a:schemeClr val="bg1"/>
                </a:solidFill>
              </a:rPr>
              <a:t>getegid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유효 그룹 아이디 호출</a:t>
            </a: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274587" y="4921086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E8F84A-039E-4FEF-BAB4-8B36253AE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4261" b="289"/>
          <a:stretch/>
        </p:blipFill>
        <p:spPr>
          <a:xfrm>
            <a:off x="5135509" y="1878762"/>
            <a:ext cx="6487531" cy="23631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09E997-8394-43EC-9A04-1463E9EB1A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39" b="12028"/>
          <a:stretch/>
        </p:blipFill>
        <p:spPr>
          <a:xfrm>
            <a:off x="5040259" y="5596964"/>
            <a:ext cx="6186542" cy="677108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21600AF7-B05B-442C-82F1-AF6BD4B91F07}"/>
              </a:ext>
            </a:extLst>
          </p:cNvPr>
          <p:cNvSpPr/>
          <p:nvPr/>
        </p:nvSpPr>
        <p:spPr>
          <a:xfrm>
            <a:off x="8057893" y="3209925"/>
            <a:ext cx="642761" cy="142875"/>
          </a:xfrm>
          <a:prstGeom prst="frame">
            <a:avLst>
              <a:gd name="adj1" fmla="val 29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5A334AE1-06BB-40E5-A86D-1FF6DD2311AF}"/>
              </a:ext>
            </a:extLst>
          </p:cNvPr>
          <p:cNvSpPr/>
          <p:nvPr/>
        </p:nvSpPr>
        <p:spPr>
          <a:xfrm>
            <a:off x="8057892" y="3371851"/>
            <a:ext cx="642761" cy="142875"/>
          </a:xfrm>
          <a:prstGeom prst="frame">
            <a:avLst>
              <a:gd name="adj1" fmla="val 29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975D9932-E39D-4C3B-89BE-16A1D57D7A7B}"/>
              </a:ext>
            </a:extLst>
          </p:cNvPr>
          <p:cNvSpPr/>
          <p:nvPr/>
        </p:nvSpPr>
        <p:spPr>
          <a:xfrm>
            <a:off x="7915017" y="3528188"/>
            <a:ext cx="642761" cy="142875"/>
          </a:xfrm>
          <a:prstGeom prst="frame">
            <a:avLst>
              <a:gd name="adj1" fmla="val 29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52DAA9D4-2A1C-4A5A-B38B-3C534C41F315}"/>
              </a:ext>
            </a:extLst>
          </p:cNvPr>
          <p:cNvSpPr/>
          <p:nvPr/>
        </p:nvSpPr>
        <p:spPr>
          <a:xfrm>
            <a:off x="7915016" y="3684525"/>
            <a:ext cx="642761" cy="142875"/>
          </a:xfrm>
          <a:prstGeom prst="frame">
            <a:avLst>
              <a:gd name="adj1" fmla="val 29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7D4C3-E98B-4AAC-A84A-986D0506CD08}"/>
              </a:ext>
            </a:extLst>
          </p:cNvPr>
          <p:cNvSpPr txBox="1"/>
          <p:nvPr/>
        </p:nvSpPr>
        <p:spPr>
          <a:xfrm>
            <a:off x="1981547" y="3684525"/>
            <a:ext cx="273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-&gt; </a:t>
            </a:r>
            <a:r>
              <a:rPr lang="ko-KR" altLang="en-US" sz="1400" dirty="0">
                <a:solidFill>
                  <a:schemeClr val="bg1"/>
                </a:solidFill>
              </a:rPr>
              <a:t>실제 번호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  <a:r>
              <a:rPr lang="ko-KR" altLang="en-US" sz="1400" dirty="0">
                <a:solidFill>
                  <a:schemeClr val="bg1"/>
                </a:solidFill>
              </a:rPr>
              <a:t> 계정 관리 목적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-&gt; </a:t>
            </a:r>
            <a:r>
              <a:rPr lang="ko-KR" altLang="en-US" sz="1400" dirty="0">
                <a:solidFill>
                  <a:schemeClr val="bg1"/>
                </a:solidFill>
              </a:rPr>
              <a:t>유효 번호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  <a:r>
              <a:rPr lang="ko-KR" altLang="en-US" sz="1400" dirty="0">
                <a:solidFill>
                  <a:schemeClr val="bg1"/>
                </a:solidFill>
              </a:rPr>
              <a:t> 접근 권한 결정목적</a:t>
            </a:r>
          </a:p>
        </p:txBody>
      </p:sp>
    </p:spTree>
    <p:extLst>
      <p:ext uri="{BB962C8B-B14F-4D97-AF65-F5344CB8AC3E}">
        <p14:creationId xmlns:p14="http://schemas.microsoft.com/office/powerpoint/2010/main" val="150975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>
            <a:extLst>
              <a:ext uri="{FF2B5EF4-FFF2-40B4-BE49-F238E27FC236}">
                <a16:creationId xmlns:a16="http://schemas.microsoft.com/office/drawing/2014/main" id="{633C5C2F-7002-4DC8-9F25-F8F9BB6DA113}"/>
              </a:ext>
            </a:extLst>
          </p:cNvPr>
          <p:cNvSpPr/>
          <p:nvPr/>
        </p:nvSpPr>
        <p:spPr>
          <a:xfrm>
            <a:off x="3413826" y="3301013"/>
            <a:ext cx="5347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파일 제어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427EB2FE-5AD1-4598-A08D-DD54EACB72A0}"/>
              </a:ext>
            </a:extLst>
          </p:cNvPr>
          <p:cNvSpPr/>
          <p:nvPr/>
        </p:nvSpPr>
        <p:spPr>
          <a:xfrm>
            <a:off x="4554716" y="2019157"/>
            <a:ext cx="3009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18">
            <a:extLst>
              <a:ext uri="{FF2B5EF4-FFF2-40B4-BE49-F238E27FC236}">
                <a16:creationId xmlns:a16="http://schemas.microsoft.com/office/drawing/2014/main" id="{30B08AB7-26CB-4750-8B87-183AD61EC7A2}"/>
              </a:ext>
            </a:extLst>
          </p:cNvPr>
          <p:cNvSpPr/>
          <p:nvPr/>
        </p:nvSpPr>
        <p:spPr>
          <a:xfrm>
            <a:off x="4221554" y="4170991"/>
            <a:ext cx="36762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 awk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head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tail  </a:t>
            </a:r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wc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–l  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cp  open </a:t>
            </a:r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hmod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Whoami</a:t>
            </a:r>
            <a:endParaRPr lang="en-US" altLang="ko-KR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유저 이름 출력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161037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2D4E0C-8AC9-4036-A24D-CACDA583E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24" y="1344854"/>
            <a:ext cx="5699916" cy="2771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54C9FB-5840-493B-A39A-2A3CF191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24" y="5767570"/>
            <a:ext cx="5840105" cy="4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>
            <a:extLst>
              <a:ext uri="{FF2B5EF4-FFF2-40B4-BE49-F238E27FC236}">
                <a16:creationId xmlns:a16="http://schemas.microsoft.com/office/drawing/2014/main" id="{633C5C2F-7002-4DC8-9F25-F8F9BB6DA113}"/>
              </a:ext>
            </a:extLst>
          </p:cNvPr>
          <p:cNvSpPr/>
          <p:nvPr/>
        </p:nvSpPr>
        <p:spPr>
          <a:xfrm>
            <a:off x="3413826" y="3301013"/>
            <a:ext cx="5347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시스템 출력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427EB2FE-5AD1-4598-A08D-DD54EACB72A0}"/>
              </a:ext>
            </a:extLst>
          </p:cNvPr>
          <p:cNvSpPr/>
          <p:nvPr/>
        </p:nvSpPr>
        <p:spPr>
          <a:xfrm>
            <a:off x="4554716" y="2019157"/>
            <a:ext cx="3009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18">
            <a:extLst>
              <a:ext uri="{FF2B5EF4-FFF2-40B4-BE49-F238E27FC236}">
                <a16:creationId xmlns:a16="http://schemas.microsoft.com/office/drawing/2014/main" id="{4702D99A-E53A-4392-A99A-C1BDB039A5EF}"/>
              </a:ext>
            </a:extLst>
          </p:cNvPr>
          <p:cNvSpPr/>
          <p:nvPr/>
        </p:nvSpPr>
        <p:spPr>
          <a:xfrm>
            <a:off x="4221554" y="4170991"/>
            <a:ext cx="3676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cal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date clear echo</a:t>
            </a:r>
          </a:p>
          <a:p>
            <a:pPr algn="ctr"/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5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F86D46-132D-430A-99A3-AA85207BF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54" y="806998"/>
            <a:ext cx="10260851" cy="3715702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endParaRPr lang="en-US" altLang="ko-KR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달력 출력</a:t>
            </a:r>
            <a:endParaRPr lang="en-US" altLang="ko-KR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출처</a:t>
            </a:r>
            <a:r>
              <a:rPr lang="en-US" altLang="ko-KR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ko-KR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https://rebas.kr/15</a:t>
            </a:r>
            <a:endParaRPr lang="en-US" altLang="ko-KR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4650212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6EF3E-169B-4FA3-94A4-ACC1709D3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23" y="4998197"/>
            <a:ext cx="9251482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5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19" y="522513"/>
            <a:ext cx="41244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현재 날짜와 시간 출력</a:t>
            </a:r>
            <a:endParaRPr lang="en-US" altLang="ko-KR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출처</a:t>
            </a:r>
            <a:r>
              <a:rPr lang="en-US" altLang="ko-KR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https://korbillgates.tistory.com/100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161037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479208-5D64-4571-B88D-6DBA0A48B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22"/>
          <a:stretch/>
        </p:blipFill>
        <p:spPr>
          <a:xfrm>
            <a:off x="5565948" y="1539990"/>
            <a:ext cx="5426036" cy="2465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D2136F-5E44-4FDE-83DD-264A1E8E22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85" b="-3283"/>
          <a:stretch/>
        </p:blipFill>
        <p:spPr>
          <a:xfrm>
            <a:off x="5565948" y="5881536"/>
            <a:ext cx="3694094" cy="330577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A8ADB281-BC07-4C10-A9F2-E27907BA3FDA}"/>
              </a:ext>
            </a:extLst>
          </p:cNvPr>
          <p:cNvSpPr/>
          <p:nvPr/>
        </p:nvSpPr>
        <p:spPr>
          <a:xfrm flipV="1">
            <a:off x="5714266" y="2452960"/>
            <a:ext cx="915133" cy="229280"/>
          </a:xfrm>
          <a:prstGeom prst="frame">
            <a:avLst>
              <a:gd name="adj1" fmla="val 8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AA52A-5515-4FA6-A2A8-785561BC1C50}"/>
              </a:ext>
            </a:extLst>
          </p:cNvPr>
          <p:cNvSpPr txBox="1"/>
          <p:nvPr/>
        </p:nvSpPr>
        <p:spPr>
          <a:xfrm>
            <a:off x="520119" y="1763147"/>
            <a:ext cx="52197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0" i="0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tm {</a:t>
            </a:r>
          </a:p>
          <a:p>
            <a:pPr algn="l"/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tm_sec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ko-KR" altLang="en-US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초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  range 0 to 59            */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tm_min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ko-KR" altLang="en-US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분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 range 0 to 59             */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tm_hour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ko-KR" altLang="en-US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 range 0 to 23            */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tm_mday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ko-KR" altLang="en-US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 range 1 to 31             */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tm_mon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ko-KR" altLang="en-US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 range 0 to 11             */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tm_year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 1900</a:t>
            </a:r>
            <a:r>
              <a:rPr lang="ko-KR" altLang="en-US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년 부터의 년                *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tm_wday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ko-KR" altLang="en-US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 range </a:t>
            </a:r>
            <a:r>
              <a:rPr lang="ko-KR" altLang="en-US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(0) to </a:t>
            </a:r>
            <a:r>
              <a:rPr lang="ko-KR" altLang="en-US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토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(6)      */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tm_yday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 1</a:t>
            </a:r>
            <a:r>
              <a:rPr lang="ko-KR" altLang="en-US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년 중 경과 일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 range 0 to 365  */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tm_isdst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ko-KR" altLang="en-US" sz="10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써머타임</a:t>
            </a:r>
            <a:r>
              <a:rPr lang="ko-KR" altLang="en-US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                        *</a:t>
            </a:r>
            <a:r>
              <a:rPr lang="en-US" altLang="ko-KR" sz="1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ko-KR" altLang="en-US" sz="1000" b="0" i="0" dirty="0">
                <a:solidFill>
                  <a:srgbClr val="0F0101"/>
                </a:solidFill>
                <a:effectLst/>
                <a:latin typeface="Noto Sans KR"/>
              </a:rPr>
              <a:t>생물정보학자의 블로그</a:t>
            </a:r>
            <a:r>
              <a:rPr lang="en-US" altLang="ko-KR" sz="1000" b="0" i="0" dirty="0">
                <a:solidFill>
                  <a:srgbClr val="0F0101"/>
                </a:solidFill>
                <a:effectLst/>
                <a:latin typeface="Noto Sans KR"/>
              </a:rPr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101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 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시스템 화면 초기화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4127883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9A1675-2089-4EDA-B2F2-E65266CBF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51"/>
          <a:stretch/>
        </p:blipFill>
        <p:spPr>
          <a:xfrm>
            <a:off x="5182348" y="1902724"/>
            <a:ext cx="5827826" cy="18855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6DC83F-5BF8-4ACC-AABB-119573F9F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7"/>
          <a:stretch/>
        </p:blipFill>
        <p:spPr>
          <a:xfrm>
            <a:off x="5182348" y="4624512"/>
            <a:ext cx="5827826" cy="1814561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0CA351BD-2F95-4605-9956-52272FF3EDFC}"/>
              </a:ext>
            </a:extLst>
          </p:cNvPr>
          <p:cNvSpPr/>
          <p:nvPr/>
        </p:nvSpPr>
        <p:spPr>
          <a:xfrm>
            <a:off x="6096000" y="2845476"/>
            <a:ext cx="2314575" cy="669250"/>
          </a:xfrm>
          <a:prstGeom prst="frame">
            <a:avLst>
              <a:gd name="adj1" fmla="val 6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6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인자 출력</a:t>
            </a:r>
            <a:endParaRPr lang="en-US" altLang="ko-KR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161037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252C9-DEBC-4EF3-BC5D-70D11CA44C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30"/>
          <a:stretch/>
        </p:blipFill>
        <p:spPr>
          <a:xfrm>
            <a:off x="3911950" y="1425690"/>
            <a:ext cx="7137050" cy="3113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F248C9-4DAE-4969-ADEA-43B6C3F4E4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6922" b="-10077"/>
          <a:stretch/>
        </p:blipFill>
        <p:spPr>
          <a:xfrm>
            <a:off x="3911950" y="5600288"/>
            <a:ext cx="7137050" cy="646286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EA91BDE8-2C21-4155-92AF-E06EEF25516E}"/>
              </a:ext>
            </a:extLst>
          </p:cNvPr>
          <p:cNvSpPr/>
          <p:nvPr/>
        </p:nvSpPr>
        <p:spPr>
          <a:xfrm>
            <a:off x="4077050" y="2615157"/>
            <a:ext cx="5473350" cy="813843"/>
          </a:xfrm>
          <a:prstGeom prst="frame">
            <a:avLst>
              <a:gd name="adj1" fmla="val 31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59436-698E-49F2-8F30-BA925D55445D}"/>
              </a:ext>
            </a:extLst>
          </p:cNvPr>
          <p:cNvSpPr txBox="1"/>
          <p:nvPr/>
        </p:nvSpPr>
        <p:spPr>
          <a:xfrm>
            <a:off x="1815526" y="2760468"/>
            <a:ext cx="188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인자에 값이 있으면 출력</a:t>
            </a:r>
          </a:p>
        </p:txBody>
      </p:sp>
    </p:spTree>
    <p:extLst>
      <p:ext uri="{BB962C8B-B14F-4D97-AF65-F5344CB8AC3E}">
        <p14:creationId xmlns:p14="http://schemas.microsoft.com/office/powerpoint/2010/main" val="390300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22E80FC-80C6-458A-861A-C23F252A3D9B}"/>
              </a:ext>
            </a:extLst>
          </p:cNvPr>
          <p:cNvGrpSpPr/>
          <p:nvPr/>
        </p:nvGrpSpPr>
        <p:grpSpPr>
          <a:xfrm>
            <a:off x="2415367" y="2189460"/>
            <a:ext cx="7361265" cy="2343149"/>
            <a:chOff x="2415366" y="2683503"/>
            <a:chExt cx="7361265" cy="2343149"/>
          </a:xfrm>
        </p:grpSpPr>
        <p:sp>
          <p:nvSpPr>
            <p:cNvPr id="16" name="文本框 92"/>
            <p:cNvSpPr txBox="1">
              <a:spLocks noChangeArrowheads="1"/>
            </p:cNvSpPr>
            <p:nvPr/>
          </p:nvSpPr>
          <p:spPr bwMode="auto">
            <a:xfrm>
              <a:off x="2415366" y="3393412"/>
              <a:ext cx="736126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 hub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686049" y="2683503"/>
              <a:ext cx="6819900" cy="2343149"/>
            </a:xfrm>
            <a:custGeom>
              <a:avLst/>
              <a:gdLst>
                <a:gd name="connsiteX0" fmla="*/ 16259175 w 18087976"/>
                <a:gd name="connsiteY0" fmla="*/ 0 h 4371975"/>
                <a:gd name="connsiteX1" fmla="*/ 18087976 w 18087976"/>
                <a:gd name="connsiteY1" fmla="*/ 4371975 h 4371975"/>
                <a:gd name="connsiteX2" fmla="*/ 0 w 18087976"/>
                <a:gd name="connsiteY2" fmla="*/ 4314825 h 4371975"/>
                <a:gd name="connsiteX3" fmla="*/ 2257426 w 18087976"/>
                <a:gd name="connsiteY3" fmla="*/ 2800350 h 4371975"/>
                <a:gd name="connsiteX4" fmla="*/ 2258357 w 18087976"/>
                <a:gd name="connsiteY4" fmla="*/ 2800155 h 4371975"/>
                <a:gd name="connsiteX5" fmla="*/ 1009252 w 18087976"/>
                <a:gd name="connsiteY5" fmla="*/ 4020870 h 4371975"/>
                <a:gd name="connsiteX6" fmla="*/ 17582752 w 18087976"/>
                <a:gd name="connsiteY6" fmla="*/ 4020870 h 4371975"/>
                <a:gd name="connsiteX7" fmla="*/ 15982552 w 18087976"/>
                <a:gd name="connsiteY7" fmla="*/ 649020 h 4371975"/>
                <a:gd name="connsiteX8" fmla="*/ 12282037 w 18087976"/>
                <a:gd name="connsiteY8" fmla="*/ 703439 h 4371975"/>
                <a:gd name="connsiteX0" fmla="*/ 16259175 w 18087976"/>
                <a:gd name="connsiteY0" fmla="*/ 0 h 4371975"/>
                <a:gd name="connsiteX1" fmla="*/ 18087976 w 18087976"/>
                <a:gd name="connsiteY1" fmla="*/ 4371975 h 4371975"/>
                <a:gd name="connsiteX2" fmla="*/ 0 w 18087976"/>
                <a:gd name="connsiteY2" fmla="*/ 4314825 h 4371975"/>
                <a:gd name="connsiteX3" fmla="*/ 2257426 w 18087976"/>
                <a:gd name="connsiteY3" fmla="*/ 2800350 h 4371975"/>
                <a:gd name="connsiteX4" fmla="*/ 2258357 w 18087976"/>
                <a:gd name="connsiteY4" fmla="*/ 2800155 h 4371975"/>
                <a:gd name="connsiteX5" fmla="*/ 1009252 w 18087976"/>
                <a:gd name="connsiteY5" fmla="*/ 4020870 h 4371975"/>
                <a:gd name="connsiteX6" fmla="*/ 17313285 w 18087976"/>
                <a:gd name="connsiteY6" fmla="*/ 4020870 h 4371975"/>
                <a:gd name="connsiteX7" fmla="*/ 15982552 w 18087976"/>
                <a:gd name="connsiteY7" fmla="*/ 649020 h 4371975"/>
                <a:gd name="connsiteX8" fmla="*/ 12282037 w 18087976"/>
                <a:gd name="connsiteY8" fmla="*/ 703439 h 4371975"/>
                <a:gd name="connsiteX9" fmla="*/ 16259175 w 18087976"/>
                <a:gd name="connsiteY9" fmla="*/ 0 h 4371975"/>
                <a:gd name="connsiteX0" fmla="*/ 16259175 w 18087976"/>
                <a:gd name="connsiteY0" fmla="*/ 0 h 4371975"/>
                <a:gd name="connsiteX1" fmla="*/ 18087976 w 18087976"/>
                <a:gd name="connsiteY1" fmla="*/ 4371975 h 4371975"/>
                <a:gd name="connsiteX2" fmla="*/ 0 w 18087976"/>
                <a:gd name="connsiteY2" fmla="*/ 4314825 h 4371975"/>
                <a:gd name="connsiteX3" fmla="*/ 2257426 w 18087976"/>
                <a:gd name="connsiteY3" fmla="*/ 2800350 h 4371975"/>
                <a:gd name="connsiteX4" fmla="*/ 2258357 w 18087976"/>
                <a:gd name="connsiteY4" fmla="*/ 2800155 h 4371975"/>
                <a:gd name="connsiteX5" fmla="*/ 1009252 w 18087976"/>
                <a:gd name="connsiteY5" fmla="*/ 4020870 h 4371975"/>
                <a:gd name="connsiteX6" fmla="*/ 17448018 w 18087976"/>
                <a:gd name="connsiteY6" fmla="*/ 4020870 h 4371975"/>
                <a:gd name="connsiteX7" fmla="*/ 15982552 w 18087976"/>
                <a:gd name="connsiteY7" fmla="*/ 649020 h 4371975"/>
                <a:gd name="connsiteX8" fmla="*/ 12282037 w 18087976"/>
                <a:gd name="connsiteY8" fmla="*/ 703439 h 4371975"/>
                <a:gd name="connsiteX9" fmla="*/ 16259175 w 18087976"/>
                <a:gd name="connsiteY9" fmla="*/ 0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87976" h="4371975">
                  <a:moveTo>
                    <a:pt x="16259175" y="0"/>
                  </a:moveTo>
                  <a:lnTo>
                    <a:pt x="18087976" y="4371975"/>
                  </a:lnTo>
                  <a:lnTo>
                    <a:pt x="0" y="4314825"/>
                  </a:lnTo>
                  <a:lnTo>
                    <a:pt x="2257426" y="2800350"/>
                  </a:lnTo>
                  <a:lnTo>
                    <a:pt x="2258357" y="2800155"/>
                  </a:lnTo>
                  <a:lnTo>
                    <a:pt x="1009252" y="4020870"/>
                  </a:lnTo>
                  <a:lnTo>
                    <a:pt x="17448018" y="4020870"/>
                  </a:lnTo>
                  <a:lnTo>
                    <a:pt x="15982552" y="649020"/>
                  </a:lnTo>
                  <a:lnTo>
                    <a:pt x="12282037" y="703439"/>
                  </a:lnTo>
                  <a:lnTo>
                    <a:pt x="16259175" y="0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61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0">
        <p:random/>
      </p:transition>
    </mc:Choice>
    <mc:Fallback xmlns="">
      <p:transition spd="slow" advTm="600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AE0E85-B3EC-4EAF-BCC8-12F4C5728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46" y="1375232"/>
            <a:ext cx="6309907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09BB46-2207-4506-A716-DA943E503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44" y="2625020"/>
            <a:ext cx="8451312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1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E5F8E1-7561-4F56-BC5B-331B19305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54" y="2743140"/>
            <a:ext cx="8443692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파일 내용을 화면에 출력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C8156D8-BF07-4E87-B812-4B7E62A8D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074" b="9713"/>
          <a:stretch/>
        </p:blipFill>
        <p:spPr>
          <a:xfrm>
            <a:off x="6090689" y="826368"/>
            <a:ext cx="6101310" cy="3534146"/>
          </a:xfrm>
          <a:prstGeom prst="rect">
            <a:avLst/>
          </a:prstGeom>
        </p:spPr>
      </p:pic>
      <p:sp>
        <p:nvSpPr>
          <p:cNvPr id="54" name="액자 53">
            <a:extLst>
              <a:ext uri="{FF2B5EF4-FFF2-40B4-BE49-F238E27FC236}">
                <a16:creationId xmlns:a16="http://schemas.microsoft.com/office/drawing/2014/main" id="{D53878BA-8F27-4205-96C9-7A18597FD64A}"/>
              </a:ext>
            </a:extLst>
          </p:cNvPr>
          <p:cNvSpPr/>
          <p:nvPr/>
        </p:nvSpPr>
        <p:spPr>
          <a:xfrm>
            <a:off x="6234480" y="1900410"/>
            <a:ext cx="5523777" cy="535961"/>
          </a:xfrm>
          <a:prstGeom prst="frame">
            <a:avLst>
              <a:gd name="adj1" fmla="val 6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액자 55">
            <a:extLst>
              <a:ext uri="{FF2B5EF4-FFF2-40B4-BE49-F238E27FC236}">
                <a16:creationId xmlns:a16="http://schemas.microsoft.com/office/drawing/2014/main" id="{9C84378A-DD66-4AF2-8989-637592D622F8}"/>
              </a:ext>
            </a:extLst>
          </p:cNvPr>
          <p:cNvSpPr/>
          <p:nvPr/>
        </p:nvSpPr>
        <p:spPr>
          <a:xfrm>
            <a:off x="6234480" y="2486908"/>
            <a:ext cx="5740648" cy="647995"/>
          </a:xfrm>
          <a:prstGeom prst="frame">
            <a:avLst>
              <a:gd name="adj1" fmla="val 6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액자 56">
            <a:extLst>
              <a:ext uri="{FF2B5EF4-FFF2-40B4-BE49-F238E27FC236}">
                <a16:creationId xmlns:a16="http://schemas.microsoft.com/office/drawing/2014/main" id="{26516422-3CE0-4493-90F3-B69AE7201EAD}"/>
              </a:ext>
            </a:extLst>
          </p:cNvPr>
          <p:cNvSpPr/>
          <p:nvPr/>
        </p:nvSpPr>
        <p:spPr>
          <a:xfrm>
            <a:off x="6234480" y="3167903"/>
            <a:ext cx="5523777" cy="680995"/>
          </a:xfrm>
          <a:prstGeom prst="frame">
            <a:avLst>
              <a:gd name="adj1" fmla="val 6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90A11-E868-4387-B716-2B21335587AD}"/>
              </a:ext>
            </a:extLst>
          </p:cNvPr>
          <p:cNvSpPr txBox="1"/>
          <p:nvPr/>
        </p:nvSpPr>
        <p:spPr>
          <a:xfrm>
            <a:off x="4139626" y="1744325"/>
            <a:ext cx="188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인자 두 개 이하 일 때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입력키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BFEDD7-DF1A-4F24-AB29-5D497B92CA98}"/>
              </a:ext>
            </a:extLst>
          </p:cNvPr>
          <p:cNvSpPr txBox="1"/>
          <p:nvPr/>
        </p:nvSpPr>
        <p:spPr>
          <a:xfrm>
            <a:off x="3769325" y="2519812"/>
            <a:ext cx="223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인자 두 개 이하가 아닐 때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첫번째 인자 파일 열기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753F7D-8324-458B-A3F5-58A6DC5B6E11}"/>
              </a:ext>
            </a:extLst>
          </p:cNvPr>
          <p:cNvSpPr txBox="1"/>
          <p:nvPr/>
        </p:nvSpPr>
        <p:spPr>
          <a:xfrm>
            <a:off x="3274802" y="3385129"/>
            <a:ext cx="27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열린 파일 내용 출력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0FACE33-DE2A-4890-A463-AE5B11B275BB}"/>
              </a:ext>
            </a:extLst>
          </p:cNvPr>
          <p:cNvGrpSpPr/>
          <p:nvPr/>
        </p:nvGrpSpPr>
        <p:grpSpPr>
          <a:xfrm>
            <a:off x="5625042" y="5323207"/>
            <a:ext cx="7077529" cy="1303778"/>
            <a:chOff x="3416300" y="4791219"/>
            <a:chExt cx="6534150" cy="1204742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2E3CCB7-798D-4FFB-B25A-E14D75E8AF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056"/>
            <a:stretch/>
          </p:blipFill>
          <p:spPr>
            <a:xfrm>
              <a:off x="3479221" y="4883006"/>
              <a:ext cx="5296479" cy="1021168"/>
            </a:xfrm>
            <a:prstGeom prst="rect">
              <a:avLst/>
            </a:prstGeom>
          </p:spPr>
        </p:pic>
        <p:sp>
          <p:nvSpPr>
            <p:cNvPr id="64" name="액자 63">
              <a:extLst>
                <a:ext uri="{FF2B5EF4-FFF2-40B4-BE49-F238E27FC236}">
                  <a16:creationId xmlns:a16="http://schemas.microsoft.com/office/drawing/2014/main" id="{0C793AC2-0D0C-4B07-807D-793687AB862E}"/>
                </a:ext>
              </a:extLst>
            </p:cNvPr>
            <p:cNvSpPr/>
            <p:nvPr/>
          </p:nvSpPr>
          <p:spPr>
            <a:xfrm flipV="1">
              <a:off x="6419849" y="4791219"/>
              <a:ext cx="704851" cy="351661"/>
            </a:xfrm>
            <a:prstGeom prst="frame">
              <a:avLst>
                <a:gd name="adj1" fmla="val 88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액자 64">
              <a:extLst>
                <a:ext uri="{FF2B5EF4-FFF2-40B4-BE49-F238E27FC236}">
                  <a16:creationId xmlns:a16="http://schemas.microsoft.com/office/drawing/2014/main" id="{41629270-0C07-4841-B191-C2CBE1891E6A}"/>
                </a:ext>
              </a:extLst>
            </p:cNvPr>
            <p:cNvSpPr/>
            <p:nvPr/>
          </p:nvSpPr>
          <p:spPr>
            <a:xfrm flipV="1">
              <a:off x="3416300" y="5245419"/>
              <a:ext cx="1270000" cy="750542"/>
            </a:xfrm>
            <a:prstGeom prst="frame">
              <a:avLst>
                <a:gd name="adj1" fmla="val 5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21A7F5A-BB23-439A-B683-F87699E531A3}"/>
                </a:ext>
              </a:extLst>
            </p:cNvPr>
            <p:cNvSpPr txBox="1"/>
            <p:nvPr/>
          </p:nvSpPr>
          <p:spPr>
            <a:xfrm>
              <a:off x="7219950" y="4813160"/>
              <a:ext cx="2730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text.txt </a:t>
              </a:r>
              <a:r>
                <a:rPr lang="ko-KR" altLang="en-US" sz="1400" dirty="0">
                  <a:solidFill>
                    <a:schemeClr val="bg1"/>
                  </a:solidFill>
                </a:rPr>
                <a:t>파일 </a:t>
              </a:r>
              <a:r>
                <a:rPr lang="en-US" altLang="ko-KR" sz="1400" dirty="0" err="1">
                  <a:solidFill>
                    <a:schemeClr val="bg1"/>
                  </a:solidFill>
                </a:rPr>
                <a:t>catToo</a:t>
              </a:r>
              <a:r>
                <a:rPr lang="ko-KR" altLang="en-US" sz="1400" dirty="0">
                  <a:solidFill>
                    <a:schemeClr val="bg1"/>
                  </a:solidFill>
                </a:rPr>
                <a:t>명령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8B4BBC4-E52D-4AB8-ABA3-584F82A54659}"/>
                </a:ext>
              </a:extLst>
            </p:cNvPr>
            <p:cNvSpPr txBox="1"/>
            <p:nvPr/>
          </p:nvSpPr>
          <p:spPr>
            <a:xfrm>
              <a:off x="4760687" y="5511055"/>
              <a:ext cx="2730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text.txt </a:t>
              </a:r>
              <a:r>
                <a:rPr lang="ko-KR" altLang="en-US" sz="1400" dirty="0">
                  <a:solidFill>
                    <a:schemeClr val="bg1"/>
                  </a:solidFill>
                </a:rPr>
                <a:t>파일  내용 출력</a:t>
              </a:r>
            </a:p>
          </p:txBody>
        </p:sp>
      </p:grp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4972050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C041AD-7106-4865-B421-9D6CAB8C45DB}"/>
              </a:ext>
            </a:extLst>
          </p:cNvPr>
          <p:cNvSpPr txBox="1"/>
          <p:nvPr/>
        </p:nvSpPr>
        <p:spPr>
          <a:xfrm>
            <a:off x="579565" y="1767198"/>
            <a:ext cx="297288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0" i="0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F0F0F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iobuf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lang="en-US" altLang="ko-KR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*_</a:t>
            </a:r>
            <a:r>
              <a:rPr lang="en-US" altLang="ko-KR" sz="1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ko-KR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F0F0F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*base;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_flag;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_file;  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charbuf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</a:t>
            </a: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b="0" i="0" dirty="0"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bufsiz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</a:t>
            </a:r>
            <a:endParaRPr lang="ko-KR" altLang="en-US" sz="1000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000" dirty="0">
                <a:solidFill>
                  <a:srgbClr val="4BE6FA"/>
                </a:solidFill>
                <a:latin typeface="Consolas" panose="020B0609020204030204" pitchFamily="49" charset="0"/>
              </a:rPr>
              <a:t>char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00" b="0" i="0" dirty="0" err="1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tmpfname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               </a:t>
            </a:r>
          </a:p>
          <a:p>
            <a:pPr algn="l"/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ko-KR" altLang="en-US" sz="1000" b="0" i="0" dirty="0">
                <a:solidFill>
                  <a:srgbClr val="0F0101"/>
                </a:solidFill>
                <a:effectLst/>
                <a:latin typeface="Noto Sans KR"/>
              </a:rPr>
              <a:t> </a:t>
            </a:r>
            <a:endParaRPr lang="en-US" altLang="ko-KR" sz="1000" b="0" i="0" dirty="0">
              <a:solidFill>
                <a:srgbClr val="0F0101"/>
              </a:solidFill>
              <a:effectLst/>
              <a:latin typeface="Noto Sans KR"/>
            </a:endParaRPr>
          </a:p>
          <a:p>
            <a:pPr algn="l"/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typedef struct</a:t>
            </a:r>
            <a:r>
              <a:rPr lang="ko-KR" altLang="en-US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F0F0F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F0F0F0"/>
                </a:solidFill>
                <a:latin typeface="Consolas" panose="020B0609020204030204" pitchFamily="49" charset="0"/>
              </a:rPr>
              <a:t>iobuf</a:t>
            </a:r>
            <a:r>
              <a:rPr lang="en-US" altLang="ko-KR" sz="1000" dirty="0">
                <a:solidFill>
                  <a:srgbClr val="F0F0F0"/>
                </a:solidFill>
                <a:latin typeface="Consolas" panose="020B0609020204030204" pitchFamily="49" charset="0"/>
              </a:rPr>
              <a:t> File;</a:t>
            </a:r>
            <a:r>
              <a:rPr lang="en-US" altLang="ko-KR" sz="10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 </a:t>
            </a:r>
            <a:endParaRPr lang="ko-KR" altLang="en-US" sz="1000" dirty="0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6E1867F6-36C2-4A1F-85EA-4F25073C74D8}"/>
              </a:ext>
            </a:extLst>
          </p:cNvPr>
          <p:cNvSpPr/>
          <p:nvPr/>
        </p:nvSpPr>
        <p:spPr>
          <a:xfrm>
            <a:off x="6181505" y="1502037"/>
            <a:ext cx="1148935" cy="299040"/>
          </a:xfrm>
          <a:prstGeom prst="frame">
            <a:avLst>
              <a:gd name="adj1" fmla="val 7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3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0B9C8B-D2FB-4DA2-AE64-D84BDDB24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64" y="2647882"/>
            <a:ext cx="8436071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37FF4E-8CDF-4355-99CC-31E4D5E2A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26" y="2274470"/>
            <a:ext cx="8390347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B444E3-7DC1-499C-A32D-AF8806BE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23" y="1653386"/>
            <a:ext cx="8466554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CFDA71-29FD-4728-9128-96FF3C364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06" y="2400211"/>
            <a:ext cx="8405588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0B415C-0A6B-4D05-8C24-3BE2C14F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95" y="296908"/>
            <a:ext cx="8413209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B78668-9518-458A-BCD4-3743AFE9E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85" y="152116"/>
            <a:ext cx="8420830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8BCD3E-8152-4E7A-A65D-FBB702FF0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64" y="1767696"/>
            <a:ext cx="843607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3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176FE6-D282-4833-B0CE-891680039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54" y="1512404"/>
            <a:ext cx="8443692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3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19653-DE92-4214-BEF1-4536C4D65E2B}"/>
              </a:ext>
            </a:extLst>
          </p:cNvPr>
          <p:cNvSpPr txBox="1"/>
          <p:nvPr/>
        </p:nvSpPr>
        <p:spPr>
          <a:xfrm>
            <a:off x="3071812" y="2367171"/>
            <a:ext cx="69008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30</a:t>
            </a:r>
            <a:r>
              <a:rPr lang="ko-KR" altLang="en-US" sz="2400" b="1" dirty="0">
                <a:solidFill>
                  <a:schemeClr val="bg1"/>
                </a:solidFill>
              </a:rPr>
              <a:t>점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모든 텍스트 파일과 </a:t>
            </a:r>
            <a:r>
              <a:rPr lang="en-US" altLang="ko-KR" b="1" dirty="0">
                <a:solidFill>
                  <a:schemeClr val="bg1"/>
                </a:solidFill>
              </a:rPr>
              <a:t>vi</a:t>
            </a:r>
            <a:r>
              <a:rPr lang="ko-KR" altLang="en-US" b="1" dirty="0">
                <a:solidFill>
                  <a:schemeClr val="bg1"/>
                </a:solidFill>
              </a:rPr>
              <a:t>파일을 수업시간 내에 따라가면서 생성하여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실행까지 완료하여 테스트하였습니다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모든 파일을 올린 뒤 </a:t>
            </a:r>
            <a:r>
              <a:rPr lang="en-US" altLang="ko-KR" b="1" dirty="0">
                <a:solidFill>
                  <a:schemeClr val="bg1"/>
                </a:solidFill>
              </a:rPr>
              <a:t>ZOOM</a:t>
            </a:r>
            <a:r>
              <a:rPr lang="ko-KR" altLang="en-US" b="1" dirty="0">
                <a:solidFill>
                  <a:schemeClr val="bg1"/>
                </a:solidFill>
              </a:rPr>
              <a:t>에서 나갔으므로 시간도 정해진 기간을 맞추었습니다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5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출처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4353556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EB0095-A95F-4837-9CCC-8F2A2978C556}"/>
              </a:ext>
            </a:extLst>
          </p:cNvPr>
          <p:cNvSpPr txBox="1"/>
          <p:nvPr/>
        </p:nvSpPr>
        <p:spPr>
          <a:xfrm>
            <a:off x="1321171" y="2967335"/>
            <a:ext cx="99119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2"/>
              </a:rPr>
              <a:t>https://ehpub.co.kr/%eb%a6%ac%eb%88%85%ec%8a%a4-%ec%8b%9c%ec%8a%a4%ed%85%9c-%ed%94%84%eb%a1%9c%ea%b7%b8%eb%9e%98%eb%b0%8d-4-8-%ed%8c%8c%ec%9d%bc-%ec%82%ad%ec%a0%9c-unlink-remove-rmdir-%ed%95%a8%ec%88%98/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6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awk 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파일 내용 번호 붙여 출력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90A11-E868-4387-B716-2B21335587AD}"/>
              </a:ext>
            </a:extLst>
          </p:cNvPr>
          <p:cNvSpPr txBox="1"/>
          <p:nvPr/>
        </p:nvSpPr>
        <p:spPr>
          <a:xfrm>
            <a:off x="3092797" y="1894531"/>
            <a:ext cx="27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인자가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개 일 때만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BFEDD7-DF1A-4F24-AB29-5D497B92CA98}"/>
              </a:ext>
            </a:extLst>
          </p:cNvPr>
          <p:cNvSpPr txBox="1"/>
          <p:nvPr/>
        </p:nvSpPr>
        <p:spPr>
          <a:xfrm>
            <a:off x="3168335" y="2490464"/>
            <a:ext cx="27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해당 파일이 없을 때 오류</a:t>
            </a: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274587" y="4921086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4C0DB5-7D44-4623-AA3B-1FA31CE7E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0"/>
          <a:stretch/>
        </p:blipFill>
        <p:spPr>
          <a:xfrm>
            <a:off x="5974372" y="680454"/>
            <a:ext cx="4958674" cy="37493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2F7521-1E0C-422D-B187-52F32C6E57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03"/>
          <a:stretch/>
        </p:blipFill>
        <p:spPr>
          <a:xfrm>
            <a:off x="5974372" y="5240708"/>
            <a:ext cx="4423526" cy="1051651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6341AECC-179C-48DB-BA25-94DAD8BA08BD}"/>
              </a:ext>
            </a:extLst>
          </p:cNvPr>
          <p:cNvSpPr/>
          <p:nvPr/>
        </p:nvSpPr>
        <p:spPr>
          <a:xfrm>
            <a:off x="6051550" y="1862638"/>
            <a:ext cx="3302000" cy="455112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7055C901-39D7-488E-825C-86CFA686831F}"/>
              </a:ext>
            </a:extLst>
          </p:cNvPr>
          <p:cNvSpPr/>
          <p:nvPr/>
        </p:nvSpPr>
        <p:spPr>
          <a:xfrm>
            <a:off x="6051550" y="2410548"/>
            <a:ext cx="3302000" cy="542201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728A426F-2CA6-41CB-BDCE-B319CEBB5448}"/>
              </a:ext>
            </a:extLst>
          </p:cNvPr>
          <p:cNvSpPr/>
          <p:nvPr/>
        </p:nvSpPr>
        <p:spPr>
          <a:xfrm>
            <a:off x="6049910" y="3019496"/>
            <a:ext cx="3302000" cy="542201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F62AE-8B6A-4FB8-BE3E-BF5F2659B37A}"/>
              </a:ext>
            </a:extLst>
          </p:cNvPr>
          <p:cNvSpPr txBox="1"/>
          <p:nvPr/>
        </p:nvSpPr>
        <p:spPr>
          <a:xfrm>
            <a:off x="3168335" y="3135619"/>
            <a:ext cx="273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Line </a:t>
            </a:r>
            <a:r>
              <a:rPr lang="ko-KR" altLang="en-US" sz="1400" dirty="0">
                <a:solidFill>
                  <a:schemeClr val="bg1"/>
                </a:solidFill>
              </a:rPr>
              <a:t>번호 출력 </a:t>
            </a:r>
            <a:r>
              <a:rPr lang="en-US" altLang="ko-KR" sz="1400" dirty="0">
                <a:solidFill>
                  <a:schemeClr val="bg1"/>
                </a:solidFill>
              </a:rPr>
              <a:t>+ </a:t>
            </a:r>
            <a:r>
              <a:rPr lang="ko-KR" altLang="en-US" sz="1400" dirty="0">
                <a:solidFill>
                  <a:schemeClr val="bg1"/>
                </a:solidFill>
              </a:rPr>
              <a:t>파일 내용 차례대로 출력</a:t>
            </a: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75C10402-A127-4FFA-A240-E26B65BC75BB}"/>
              </a:ext>
            </a:extLst>
          </p:cNvPr>
          <p:cNvSpPr/>
          <p:nvPr/>
        </p:nvSpPr>
        <p:spPr>
          <a:xfrm>
            <a:off x="6096000" y="5298225"/>
            <a:ext cx="222250" cy="937475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9252578B-2CBC-4438-9591-F3AA1757EA1B}"/>
              </a:ext>
            </a:extLst>
          </p:cNvPr>
          <p:cNvSpPr/>
          <p:nvPr/>
        </p:nvSpPr>
        <p:spPr>
          <a:xfrm>
            <a:off x="6049911" y="1361067"/>
            <a:ext cx="739510" cy="254373"/>
          </a:xfrm>
          <a:prstGeom prst="frame">
            <a:avLst>
              <a:gd name="adj1" fmla="val 7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39655" y="3199413"/>
            <a:ext cx="5347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5"/>
          <p:cNvSpPr/>
          <p:nvPr/>
        </p:nvSpPr>
        <p:spPr>
          <a:xfrm rot="7318551">
            <a:off x="8692650" y="2484237"/>
            <a:ext cx="656171" cy="329329"/>
          </a:xfrm>
          <a:custGeom>
            <a:avLst/>
            <a:gdLst>
              <a:gd name="connsiteX0" fmla="*/ 0 w 1093606"/>
              <a:gd name="connsiteY0" fmla="*/ 1093606 h 1093606"/>
              <a:gd name="connsiteX1" fmla="*/ 546803 w 1093606"/>
              <a:gd name="connsiteY1" fmla="*/ 0 h 1093606"/>
              <a:gd name="connsiteX2" fmla="*/ 1093606 w 1093606"/>
              <a:gd name="connsiteY2" fmla="*/ 1093606 h 1093606"/>
              <a:gd name="connsiteX3" fmla="*/ 0 w 1093606"/>
              <a:gd name="connsiteY3" fmla="*/ 1093606 h 1093606"/>
              <a:gd name="connsiteX0" fmla="*/ 0 w 1093606"/>
              <a:gd name="connsiteY0" fmla="*/ 522106 h 522106"/>
              <a:gd name="connsiteX1" fmla="*/ 203903 w 1093606"/>
              <a:gd name="connsiteY1" fmla="*/ 0 h 522106"/>
              <a:gd name="connsiteX2" fmla="*/ 1093606 w 1093606"/>
              <a:gd name="connsiteY2" fmla="*/ 522106 h 522106"/>
              <a:gd name="connsiteX3" fmla="*/ 0 w 1093606"/>
              <a:gd name="connsiteY3" fmla="*/ 522106 h 52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3606" h="522106">
                <a:moveTo>
                  <a:pt x="0" y="522106"/>
                </a:moveTo>
                <a:lnTo>
                  <a:pt x="203903" y="0"/>
                </a:lnTo>
                <a:lnTo>
                  <a:pt x="1093606" y="522106"/>
                </a:lnTo>
                <a:lnTo>
                  <a:pt x="0" y="522106"/>
                </a:lnTo>
                <a:close/>
              </a:path>
            </a:pathLst>
          </a:cu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6"/>
          <p:cNvSpPr/>
          <p:nvPr/>
        </p:nvSpPr>
        <p:spPr>
          <a:xfrm rot="8006090">
            <a:off x="2547928" y="4939601"/>
            <a:ext cx="849834" cy="409935"/>
          </a:xfrm>
          <a:custGeom>
            <a:avLst/>
            <a:gdLst>
              <a:gd name="connsiteX0" fmla="*/ 0 w 731314"/>
              <a:gd name="connsiteY0" fmla="*/ 621639 h 621639"/>
              <a:gd name="connsiteX1" fmla="*/ 365657 w 731314"/>
              <a:gd name="connsiteY1" fmla="*/ 0 h 621639"/>
              <a:gd name="connsiteX2" fmla="*/ 731314 w 731314"/>
              <a:gd name="connsiteY2" fmla="*/ 621639 h 621639"/>
              <a:gd name="connsiteX3" fmla="*/ 0 w 731314"/>
              <a:gd name="connsiteY3" fmla="*/ 621639 h 621639"/>
              <a:gd name="connsiteX0" fmla="*/ 0 w 937157"/>
              <a:gd name="connsiteY0" fmla="*/ 850239 h 850239"/>
              <a:gd name="connsiteX1" fmla="*/ 937157 w 937157"/>
              <a:gd name="connsiteY1" fmla="*/ 0 h 850239"/>
              <a:gd name="connsiteX2" fmla="*/ 731314 w 937157"/>
              <a:gd name="connsiteY2" fmla="*/ 850239 h 850239"/>
              <a:gd name="connsiteX3" fmla="*/ 0 w 937157"/>
              <a:gd name="connsiteY3" fmla="*/ 850239 h 85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157" h="850239">
                <a:moveTo>
                  <a:pt x="0" y="850239"/>
                </a:moveTo>
                <a:lnTo>
                  <a:pt x="937157" y="0"/>
                </a:lnTo>
                <a:lnTo>
                  <a:pt x="731314" y="850239"/>
                </a:lnTo>
                <a:lnTo>
                  <a:pt x="0" y="850239"/>
                </a:lnTo>
                <a:close/>
              </a:path>
            </a:pathLst>
          </a:cu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等腰三角形 17"/>
          <p:cNvSpPr/>
          <p:nvPr/>
        </p:nvSpPr>
        <p:spPr>
          <a:xfrm rot="13556284">
            <a:off x="8366939" y="1491516"/>
            <a:ext cx="897111" cy="1384858"/>
          </a:xfrm>
          <a:custGeom>
            <a:avLst/>
            <a:gdLst>
              <a:gd name="connsiteX0" fmla="*/ 0 w 477747"/>
              <a:gd name="connsiteY0" fmla="*/ 477747 h 477747"/>
              <a:gd name="connsiteX1" fmla="*/ 238874 w 477747"/>
              <a:gd name="connsiteY1" fmla="*/ 0 h 477747"/>
              <a:gd name="connsiteX2" fmla="*/ 477747 w 477747"/>
              <a:gd name="connsiteY2" fmla="*/ 477747 h 477747"/>
              <a:gd name="connsiteX3" fmla="*/ 0 w 477747"/>
              <a:gd name="connsiteY3" fmla="*/ 477747 h 477747"/>
              <a:gd name="connsiteX0" fmla="*/ 989851 w 1467598"/>
              <a:gd name="connsiteY0" fmla="*/ 1992222 h 1992222"/>
              <a:gd name="connsiteX1" fmla="*/ 0 w 1467598"/>
              <a:gd name="connsiteY1" fmla="*/ 0 h 1992222"/>
              <a:gd name="connsiteX2" fmla="*/ 1467598 w 1467598"/>
              <a:gd name="connsiteY2" fmla="*/ 1992222 h 1992222"/>
              <a:gd name="connsiteX3" fmla="*/ 989851 w 1467598"/>
              <a:gd name="connsiteY3" fmla="*/ 1992222 h 199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7598" h="1992222">
                <a:moveTo>
                  <a:pt x="989851" y="1992222"/>
                </a:moveTo>
                <a:lnTo>
                  <a:pt x="0" y="0"/>
                </a:lnTo>
                <a:lnTo>
                  <a:pt x="1467598" y="1992222"/>
                </a:lnTo>
                <a:lnTo>
                  <a:pt x="989851" y="1992222"/>
                </a:lnTo>
                <a:close/>
              </a:path>
            </a:pathLst>
          </a:cu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等腰三角形 18"/>
          <p:cNvSpPr/>
          <p:nvPr/>
        </p:nvSpPr>
        <p:spPr>
          <a:xfrm rot="19800000" flipH="1">
            <a:off x="3139618" y="4738194"/>
            <a:ext cx="161162" cy="710272"/>
          </a:xfrm>
          <a:custGeom>
            <a:avLst/>
            <a:gdLst>
              <a:gd name="connsiteX0" fmla="*/ 0 w 760097"/>
              <a:gd name="connsiteY0" fmla="*/ 760097 h 760097"/>
              <a:gd name="connsiteX1" fmla="*/ 380049 w 760097"/>
              <a:gd name="connsiteY1" fmla="*/ 0 h 760097"/>
              <a:gd name="connsiteX2" fmla="*/ 760097 w 760097"/>
              <a:gd name="connsiteY2" fmla="*/ 760097 h 760097"/>
              <a:gd name="connsiteX3" fmla="*/ 0 w 760097"/>
              <a:gd name="connsiteY3" fmla="*/ 760097 h 760097"/>
              <a:gd name="connsiteX0" fmla="*/ 0 w 702947"/>
              <a:gd name="connsiteY0" fmla="*/ 645797 h 760097"/>
              <a:gd name="connsiteX1" fmla="*/ 322899 w 702947"/>
              <a:gd name="connsiteY1" fmla="*/ 0 h 760097"/>
              <a:gd name="connsiteX2" fmla="*/ 702947 w 702947"/>
              <a:gd name="connsiteY2" fmla="*/ 760097 h 760097"/>
              <a:gd name="connsiteX3" fmla="*/ 0 w 702947"/>
              <a:gd name="connsiteY3" fmla="*/ 645797 h 76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47" h="760097">
                <a:moveTo>
                  <a:pt x="0" y="645797"/>
                </a:moveTo>
                <a:lnTo>
                  <a:pt x="322899" y="0"/>
                </a:lnTo>
                <a:lnTo>
                  <a:pt x="702947" y="760097"/>
                </a:lnTo>
                <a:lnTo>
                  <a:pt x="0" y="645797"/>
                </a:lnTo>
                <a:close/>
              </a:path>
            </a:pathLst>
          </a:cu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558346" y="2577877"/>
            <a:ext cx="6819900" cy="2343149"/>
          </a:xfrm>
          <a:custGeom>
            <a:avLst/>
            <a:gdLst>
              <a:gd name="connsiteX0" fmla="*/ 16259175 w 18087976"/>
              <a:gd name="connsiteY0" fmla="*/ 0 h 4371975"/>
              <a:gd name="connsiteX1" fmla="*/ 18087976 w 18087976"/>
              <a:gd name="connsiteY1" fmla="*/ 4371975 h 4371975"/>
              <a:gd name="connsiteX2" fmla="*/ 0 w 18087976"/>
              <a:gd name="connsiteY2" fmla="*/ 4314825 h 4371975"/>
              <a:gd name="connsiteX3" fmla="*/ 2257426 w 18087976"/>
              <a:gd name="connsiteY3" fmla="*/ 2800350 h 4371975"/>
              <a:gd name="connsiteX4" fmla="*/ 2258357 w 18087976"/>
              <a:gd name="connsiteY4" fmla="*/ 2800155 h 4371975"/>
              <a:gd name="connsiteX5" fmla="*/ 1009252 w 18087976"/>
              <a:gd name="connsiteY5" fmla="*/ 4020870 h 4371975"/>
              <a:gd name="connsiteX6" fmla="*/ 17582752 w 18087976"/>
              <a:gd name="connsiteY6" fmla="*/ 4020870 h 4371975"/>
              <a:gd name="connsiteX7" fmla="*/ 15982552 w 18087976"/>
              <a:gd name="connsiteY7" fmla="*/ 649020 h 4371975"/>
              <a:gd name="connsiteX8" fmla="*/ 12282037 w 18087976"/>
              <a:gd name="connsiteY8" fmla="*/ 703439 h 4371975"/>
              <a:gd name="connsiteX0" fmla="*/ 16259175 w 18087976"/>
              <a:gd name="connsiteY0" fmla="*/ 0 h 4371975"/>
              <a:gd name="connsiteX1" fmla="*/ 18087976 w 18087976"/>
              <a:gd name="connsiteY1" fmla="*/ 4371975 h 4371975"/>
              <a:gd name="connsiteX2" fmla="*/ 0 w 18087976"/>
              <a:gd name="connsiteY2" fmla="*/ 4314825 h 4371975"/>
              <a:gd name="connsiteX3" fmla="*/ 2257426 w 18087976"/>
              <a:gd name="connsiteY3" fmla="*/ 2800350 h 4371975"/>
              <a:gd name="connsiteX4" fmla="*/ 2258357 w 18087976"/>
              <a:gd name="connsiteY4" fmla="*/ 2800155 h 4371975"/>
              <a:gd name="connsiteX5" fmla="*/ 1009252 w 18087976"/>
              <a:gd name="connsiteY5" fmla="*/ 4020870 h 4371975"/>
              <a:gd name="connsiteX6" fmla="*/ 17313285 w 18087976"/>
              <a:gd name="connsiteY6" fmla="*/ 4020870 h 4371975"/>
              <a:gd name="connsiteX7" fmla="*/ 15982552 w 18087976"/>
              <a:gd name="connsiteY7" fmla="*/ 649020 h 4371975"/>
              <a:gd name="connsiteX8" fmla="*/ 12282037 w 18087976"/>
              <a:gd name="connsiteY8" fmla="*/ 703439 h 4371975"/>
              <a:gd name="connsiteX9" fmla="*/ 16259175 w 18087976"/>
              <a:gd name="connsiteY9" fmla="*/ 0 h 4371975"/>
              <a:gd name="connsiteX0" fmla="*/ 16259175 w 18087976"/>
              <a:gd name="connsiteY0" fmla="*/ 0 h 4371975"/>
              <a:gd name="connsiteX1" fmla="*/ 18087976 w 18087976"/>
              <a:gd name="connsiteY1" fmla="*/ 4371975 h 4371975"/>
              <a:gd name="connsiteX2" fmla="*/ 0 w 18087976"/>
              <a:gd name="connsiteY2" fmla="*/ 4314825 h 4371975"/>
              <a:gd name="connsiteX3" fmla="*/ 2257426 w 18087976"/>
              <a:gd name="connsiteY3" fmla="*/ 2800350 h 4371975"/>
              <a:gd name="connsiteX4" fmla="*/ 2258357 w 18087976"/>
              <a:gd name="connsiteY4" fmla="*/ 2800155 h 4371975"/>
              <a:gd name="connsiteX5" fmla="*/ 1009252 w 18087976"/>
              <a:gd name="connsiteY5" fmla="*/ 4020870 h 4371975"/>
              <a:gd name="connsiteX6" fmla="*/ 17448018 w 18087976"/>
              <a:gd name="connsiteY6" fmla="*/ 4020870 h 4371975"/>
              <a:gd name="connsiteX7" fmla="*/ 15982552 w 18087976"/>
              <a:gd name="connsiteY7" fmla="*/ 649020 h 4371975"/>
              <a:gd name="connsiteX8" fmla="*/ 12282037 w 18087976"/>
              <a:gd name="connsiteY8" fmla="*/ 703439 h 4371975"/>
              <a:gd name="connsiteX9" fmla="*/ 16259175 w 18087976"/>
              <a:gd name="connsiteY9" fmla="*/ 0 h 437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87976" h="4371975">
                <a:moveTo>
                  <a:pt x="16259175" y="0"/>
                </a:moveTo>
                <a:lnTo>
                  <a:pt x="18087976" y="4371975"/>
                </a:lnTo>
                <a:lnTo>
                  <a:pt x="0" y="4314825"/>
                </a:lnTo>
                <a:lnTo>
                  <a:pt x="2257426" y="2800350"/>
                </a:lnTo>
                <a:lnTo>
                  <a:pt x="2258357" y="2800155"/>
                </a:lnTo>
                <a:lnTo>
                  <a:pt x="1009252" y="4020870"/>
                </a:lnTo>
                <a:lnTo>
                  <a:pt x="17448018" y="4020870"/>
                </a:lnTo>
                <a:lnTo>
                  <a:pt x="15982552" y="649020"/>
                </a:lnTo>
                <a:lnTo>
                  <a:pt x="12282037" y="703439"/>
                </a:lnTo>
                <a:lnTo>
                  <a:pt x="16259175" y="0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6464" y="127210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220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161037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556160-A8BF-4A02-853F-4DFC3D84C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15"/>
          <a:stretch/>
        </p:blipFill>
        <p:spPr>
          <a:xfrm>
            <a:off x="1993785" y="157925"/>
            <a:ext cx="5303486" cy="47019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8BF0C5-E176-4E96-9443-7C8B4E66A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03"/>
          <a:stretch/>
        </p:blipFill>
        <p:spPr>
          <a:xfrm>
            <a:off x="7297271" y="157925"/>
            <a:ext cx="4742329" cy="3953646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20120" y="522513"/>
            <a:ext cx="35569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</a:p>
          <a:p>
            <a:r>
              <a:rPr lang="ko-KR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파일의 첫 </a:t>
            </a:r>
            <a:r>
              <a:rPr lang="en-US" altLang="ko-KR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ko-KR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줄만 출력</a:t>
            </a:r>
            <a:endParaRPr lang="en-US" altLang="ko-KR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0A2274-CAD4-479D-88BA-B4D0779474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76"/>
          <a:stretch/>
        </p:blipFill>
        <p:spPr>
          <a:xfrm>
            <a:off x="6705600" y="5340467"/>
            <a:ext cx="5038166" cy="1359608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49758A1E-5011-401C-B90A-6EFD669977D7}"/>
              </a:ext>
            </a:extLst>
          </p:cNvPr>
          <p:cNvSpPr/>
          <p:nvPr/>
        </p:nvSpPr>
        <p:spPr>
          <a:xfrm>
            <a:off x="2080260" y="1346890"/>
            <a:ext cx="5158740" cy="475560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DDBF19C7-A04B-4613-997C-706C3D053020}"/>
              </a:ext>
            </a:extLst>
          </p:cNvPr>
          <p:cNvSpPr/>
          <p:nvPr/>
        </p:nvSpPr>
        <p:spPr>
          <a:xfrm>
            <a:off x="2109396" y="4318000"/>
            <a:ext cx="5158740" cy="541880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D9736EF6-958F-4E3D-AD04-9DCF115CCB14}"/>
              </a:ext>
            </a:extLst>
          </p:cNvPr>
          <p:cNvSpPr/>
          <p:nvPr/>
        </p:nvSpPr>
        <p:spPr>
          <a:xfrm>
            <a:off x="7336457" y="169154"/>
            <a:ext cx="4703143" cy="3694186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D94245-0546-4D53-AFEB-55FA89142B30}"/>
              </a:ext>
            </a:extLst>
          </p:cNvPr>
          <p:cNvSpPr txBox="1"/>
          <p:nvPr/>
        </p:nvSpPr>
        <p:spPr>
          <a:xfrm>
            <a:off x="152399" y="1348525"/>
            <a:ext cx="1841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인자가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개 아닐 때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오류 메시지 </a:t>
            </a: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6DDEAF0B-3901-4EDE-A193-DC82CB4B7BB1}"/>
              </a:ext>
            </a:extLst>
          </p:cNvPr>
          <p:cNvSpPr/>
          <p:nvPr/>
        </p:nvSpPr>
        <p:spPr>
          <a:xfrm>
            <a:off x="2080260" y="1857418"/>
            <a:ext cx="5158740" cy="860381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816089-B9B5-45D7-85FB-C4D28D34E711}"/>
              </a:ext>
            </a:extLst>
          </p:cNvPr>
          <p:cNvSpPr txBox="1"/>
          <p:nvPr/>
        </p:nvSpPr>
        <p:spPr>
          <a:xfrm>
            <a:off x="64855" y="2058874"/>
            <a:ext cx="192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해당 폴더명이 없을 때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오류 메시지 </a:t>
            </a: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182E4A12-8B6D-4B6F-BA0E-FD535E6E420A}"/>
              </a:ext>
            </a:extLst>
          </p:cNvPr>
          <p:cNvSpPr/>
          <p:nvPr/>
        </p:nvSpPr>
        <p:spPr>
          <a:xfrm>
            <a:off x="2032971" y="522513"/>
            <a:ext cx="1124568" cy="253775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14BB3-5D15-4734-B07B-FE98983CE3CA}"/>
              </a:ext>
            </a:extLst>
          </p:cNvPr>
          <p:cNvSpPr txBox="1"/>
          <p:nvPr/>
        </p:nvSpPr>
        <p:spPr>
          <a:xfrm>
            <a:off x="3133900" y="500056"/>
            <a:ext cx="96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출력 개수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EB1308-C8EA-46E8-9007-39A3CADEDD71}"/>
              </a:ext>
            </a:extLst>
          </p:cNvPr>
          <p:cNvSpPr txBox="1"/>
          <p:nvPr/>
        </p:nvSpPr>
        <p:spPr>
          <a:xfrm>
            <a:off x="51477" y="4409443"/>
            <a:ext cx="204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파일 전체 </a:t>
            </a:r>
            <a:r>
              <a:rPr lang="en-US" altLang="ko-KR" sz="1400" dirty="0">
                <a:solidFill>
                  <a:schemeClr val="bg1"/>
                </a:solidFill>
              </a:rPr>
              <a:t>row</a:t>
            </a:r>
            <a:r>
              <a:rPr lang="ko-KR" altLang="en-US" sz="1400" dirty="0">
                <a:solidFill>
                  <a:schemeClr val="bg1"/>
                </a:solidFill>
              </a:rPr>
              <a:t>수 읽기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3D1C5F-686E-4A16-BF17-8D7F50211E32}"/>
              </a:ext>
            </a:extLst>
          </p:cNvPr>
          <p:cNvSpPr txBox="1"/>
          <p:nvPr/>
        </p:nvSpPr>
        <p:spPr>
          <a:xfrm>
            <a:off x="10198215" y="1386101"/>
            <a:ext cx="154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마지막까지 출력</a:t>
            </a: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0C74FE48-5FDC-460D-8BCE-1B190189ED5B}"/>
              </a:ext>
            </a:extLst>
          </p:cNvPr>
          <p:cNvSpPr/>
          <p:nvPr/>
        </p:nvSpPr>
        <p:spPr>
          <a:xfrm>
            <a:off x="7724192" y="1346890"/>
            <a:ext cx="4067758" cy="1307410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CE15E69B-5539-4CE9-B29E-647EB1740D70}"/>
              </a:ext>
            </a:extLst>
          </p:cNvPr>
          <p:cNvSpPr/>
          <p:nvPr/>
        </p:nvSpPr>
        <p:spPr>
          <a:xfrm>
            <a:off x="7724192" y="2687939"/>
            <a:ext cx="4067758" cy="645811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DD28A-E309-4A53-8027-2EB07F963EB9}"/>
              </a:ext>
            </a:extLst>
          </p:cNvPr>
          <p:cNvSpPr txBox="1"/>
          <p:nvPr/>
        </p:nvSpPr>
        <p:spPr>
          <a:xfrm>
            <a:off x="10301792" y="3037201"/>
            <a:ext cx="152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10</a:t>
            </a:r>
            <a:r>
              <a:rPr lang="ko-KR" altLang="en-US" sz="1400" dirty="0">
                <a:solidFill>
                  <a:schemeClr val="bg1"/>
                </a:solidFill>
              </a:rPr>
              <a:t>번째까지 출력</a:t>
            </a: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561D578B-0BE3-4C59-BFDC-45ADD274B7A4}"/>
              </a:ext>
            </a:extLst>
          </p:cNvPr>
          <p:cNvSpPr/>
          <p:nvPr/>
        </p:nvSpPr>
        <p:spPr>
          <a:xfrm>
            <a:off x="9340876" y="5316094"/>
            <a:ext cx="417195" cy="156973"/>
          </a:xfrm>
          <a:prstGeom prst="frame">
            <a:avLst>
              <a:gd name="adj1" fmla="val 12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68723862-FD37-4650-9B0C-DBB42DC44F46}"/>
              </a:ext>
            </a:extLst>
          </p:cNvPr>
          <p:cNvSpPr/>
          <p:nvPr/>
        </p:nvSpPr>
        <p:spPr>
          <a:xfrm>
            <a:off x="6705600" y="5463541"/>
            <a:ext cx="3881718" cy="1258991"/>
          </a:xfrm>
          <a:prstGeom prst="frame">
            <a:avLst>
              <a:gd name="adj1" fmla="val 2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B72B1474-3924-42DB-AB00-B252F501270B}"/>
              </a:ext>
            </a:extLst>
          </p:cNvPr>
          <p:cNvSpPr/>
          <p:nvPr/>
        </p:nvSpPr>
        <p:spPr>
          <a:xfrm>
            <a:off x="2146186" y="917756"/>
            <a:ext cx="718934" cy="109616"/>
          </a:xfrm>
          <a:prstGeom prst="frame">
            <a:avLst>
              <a:gd name="adj1" fmla="val 7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파일의 마지막 </a:t>
            </a:r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줄만 출력</a:t>
            </a:r>
            <a:endParaRPr lang="en-US" altLang="ko-KR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161037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D4C9D1-2279-4BED-84ED-887DB0E48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12"/>
          <a:stretch/>
        </p:blipFill>
        <p:spPr>
          <a:xfrm>
            <a:off x="2836300" y="265098"/>
            <a:ext cx="5253317" cy="47389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381C51-2715-4C10-8842-ACE88086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12"/>
          <a:stretch/>
        </p:blipFill>
        <p:spPr>
          <a:xfrm>
            <a:off x="6867994" y="285209"/>
            <a:ext cx="4975412" cy="4718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2D438C-DAE6-48D8-8051-E0DF51742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90" y="5407108"/>
            <a:ext cx="7615516" cy="1378782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733E3BB6-F41F-41A0-BC29-8B7C5CBEEE0F}"/>
              </a:ext>
            </a:extLst>
          </p:cNvPr>
          <p:cNvSpPr/>
          <p:nvPr/>
        </p:nvSpPr>
        <p:spPr>
          <a:xfrm>
            <a:off x="2855477" y="603941"/>
            <a:ext cx="1221573" cy="253310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906D1807-ECA4-4943-B2F4-5785F8A2E1D6}"/>
              </a:ext>
            </a:extLst>
          </p:cNvPr>
          <p:cNvSpPr/>
          <p:nvPr/>
        </p:nvSpPr>
        <p:spPr>
          <a:xfrm>
            <a:off x="3006317" y="1413335"/>
            <a:ext cx="3937408" cy="420228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D8D986A0-70D9-4066-A05B-05F52D018871}"/>
              </a:ext>
            </a:extLst>
          </p:cNvPr>
          <p:cNvSpPr/>
          <p:nvPr/>
        </p:nvSpPr>
        <p:spPr>
          <a:xfrm>
            <a:off x="3006317" y="1857851"/>
            <a:ext cx="3937408" cy="890112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5F1A8BAF-38B1-4606-83AE-811E10CB4822}"/>
              </a:ext>
            </a:extLst>
          </p:cNvPr>
          <p:cNvSpPr/>
          <p:nvPr/>
        </p:nvSpPr>
        <p:spPr>
          <a:xfrm>
            <a:off x="3006317" y="3219925"/>
            <a:ext cx="3937408" cy="1685449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08D4973E-7AE9-4D59-B699-BCBA3D88C2F2}"/>
              </a:ext>
            </a:extLst>
          </p:cNvPr>
          <p:cNvSpPr/>
          <p:nvPr/>
        </p:nvSpPr>
        <p:spPr>
          <a:xfrm>
            <a:off x="7020420" y="1343025"/>
            <a:ext cx="4747718" cy="2967037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C9D39E0D-C94D-4BED-9CD6-83D0F1A00E8D}"/>
              </a:ext>
            </a:extLst>
          </p:cNvPr>
          <p:cNvSpPr/>
          <p:nvPr/>
        </p:nvSpPr>
        <p:spPr>
          <a:xfrm>
            <a:off x="7291883" y="2410302"/>
            <a:ext cx="3890468" cy="1180624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66600D1-404F-49F3-B3C1-1070C0670028}"/>
              </a:ext>
            </a:extLst>
          </p:cNvPr>
          <p:cNvSpPr/>
          <p:nvPr/>
        </p:nvSpPr>
        <p:spPr>
          <a:xfrm>
            <a:off x="7291883" y="3624478"/>
            <a:ext cx="3890468" cy="571285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FF16B-EEFE-4E2C-B424-C1E04134C37A}"/>
              </a:ext>
            </a:extLst>
          </p:cNvPr>
          <p:cNvSpPr txBox="1"/>
          <p:nvPr/>
        </p:nvSpPr>
        <p:spPr>
          <a:xfrm>
            <a:off x="1164931" y="1385889"/>
            <a:ext cx="1841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인자가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개 아닐 때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오류 메시지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A5B96-2048-49F9-ABD0-FE34891886B5}"/>
              </a:ext>
            </a:extLst>
          </p:cNvPr>
          <p:cNvSpPr txBox="1"/>
          <p:nvPr/>
        </p:nvSpPr>
        <p:spPr>
          <a:xfrm>
            <a:off x="1077387" y="2096238"/>
            <a:ext cx="192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해당 폴더명이 없을 때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오류 메시지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B1BFCC-0DC2-429A-BD17-87DEDD64CF5B}"/>
              </a:ext>
            </a:extLst>
          </p:cNvPr>
          <p:cNvSpPr txBox="1"/>
          <p:nvPr/>
        </p:nvSpPr>
        <p:spPr>
          <a:xfrm>
            <a:off x="4077050" y="561618"/>
            <a:ext cx="96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출력 개수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661935-4B82-4A6A-A57C-1FD16FFBDE11}"/>
              </a:ext>
            </a:extLst>
          </p:cNvPr>
          <p:cNvSpPr txBox="1"/>
          <p:nvPr/>
        </p:nvSpPr>
        <p:spPr>
          <a:xfrm>
            <a:off x="878079" y="3930766"/>
            <a:ext cx="204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파일 전체 </a:t>
            </a:r>
            <a:r>
              <a:rPr lang="en-US" altLang="ko-KR" sz="1400" dirty="0">
                <a:solidFill>
                  <a:schemeClr val="bg1"/>
                </a:solidFill>
              </a:rPr>
              <a:t>row</a:t>
            </a:r>
            <a:r>
              <a:rPr lang="ko-KR" altLang="en-US" sz="1400" dirty="0">
                <a:solidFill>
                  <a:schemeClr val="bg1"/>
                </a:solidFill>
              </a:rPr>
              <a:t>수 읽기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7B9D37-496E-4CC6-ABD1-B2A79E081777}"/>
              </a:ext>
            </a:extLst>
          </p:cNvPr>
          <p:cNvSpPr txBox="1"/>
          <p:nvPr/>
        </p:nvSpPr>
        <p:spPr>
          <a:xfrm>
            <a:off x="9734669" y="2013427"/>
            <a:ext cx="154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10</a:t>
            </a:r>
            <a:r>
              <a:rPr lang="ko-KR" altLang="en-US" sz="1400" dirty="0">
                <a:solidFill>
                  <a:schemeClr val="bg1"/>
                </a:solidFill>
              </a:rPr>
              <a:t>번째까지 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54A0CD-3F19-49E9-BA07-44084614FC7C}"/>
              </a:ext>
            </a:extLst>
          </p:cNvPr>
          <p:cNvSpPr txBox="1"/>
          <p:nvPr/>
        </p:nvSpPr>
        <p:spPr>
          <a:xfrm>
            <a:off x="9761980" y="3680024"/>
            <a:ext cx="154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마지막까지 출력</a:t>
            </a: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785786EE-EBF3-48B2-8062-0286ED059204}"/>
              </a:ext>
            </a:extLst>
          </p:cNvPr>
          <p:cNvSpPr/>
          <p:nvPr/>
        </p:nvSpPr>
        <p:spPr>
          <a:xfrm>
            <a:off x="6912331" y="5407108"/>
            <a:ext cx="417195" cy="156973"/>
          </a:xfrm>
          <a:prstGeom prst="frame">
            <a:avLst>
              <a:gd name="adj1" fmla="val 12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6B4EB29E-92BD-4D04-BE54-42864507ED83}"/>
              </a:ext>
            </a:extLst>
          </p:cNvPr>
          <p:cNvSpPr/>
          <p:nvPr/>
        </p:nvSpPr>
        <p:spPr>
          <a:xfrm>
            <a:off x="4227890" y="5548004"/>
            <a:ext cx="3861727" cy="1199601"/>
          </a:xfrm>
          <a:prstGeom prst="frame">
            <a:avLst>
              <a:gd name="adj1" fmla="val 2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4DAD8E26-F6B1-461A-8EFE-4360CF982449}"/>
              </a:ext>
            </a:extLst>
          </p:cNvPr>
          <p:cNvSpPr/>
          <p:nvPr/>
        </p:nvSpPr>
        <p:spPr>
          <a:xfrm>
            <a:off x="3006317" y="974701"/>
            <a:ext cx="702083" cy="113356"/>
          </a:xfrm>
          <a:prstGeom prst="frame">
            <a:avLst>
              <a:gd name="adj1" fmla="val 7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-l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파일의 </a:t>
            </a:r>
            <a:r>
              <a:rPr lang="en-US" altLang="ko-KR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개수 출력</a:t>
            </a:r>
            <a:endParaRPr lang="en-US" altLang="ko-KR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7721" y="5501696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A53452-2D13-42FE-865E-F1FFA4DB4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3877" b="14285"/>
          <a:stretch/>
        </p:blipFill>
        <p:spPr>
          <a:xfrm>
            <a:off x="6551016" y="6010487"/>
            <a:ext cx="5063881" cy="293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0F7193-AD5F-4C76-AE46-26F1672DF0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8088" b="114"/>
          <a:stretch/>
        </p:blipFill>
        <p:spPr>
          <a:xfrm>
            <a:off x="4676047" y="243123"/>
            <a:ext cx="6938850" cy="5156494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FF78548F-CD7E-4387-8308-B24165A11E07}"/>
              </a:ext>
            </a:extLst>
          </p:cNvPr>
          <p:cNvSpPr/>
          <p:nvPr/>
        </p:nvSpPr>
        <p:spPr>
          <a:xfrm>
            <a:off x="4811358" y="1360956"/>
            <a:ext cx="6367630" cy="700928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CEE21234-135F-4FFB-8CA5-1E6692222B89}"/>
              </a:ext>
            </a:extLst>
          </p:cNvPr>
          <p:cNvSpPr/>
          <p:nvPr/>
        </p:nvSpPr>
        <p:spPr>
          <a:xfrm>
            <a:off x="4811358" y="2120442"/>
            <a:ext cx="6367630" cy="981346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A255725C-D3E4-49FA-959B-3A954DE5C7CC}"/>
              </a:ext>
            </a:extLst>
          </p:cNvPr>
          <p:cNvSpPr/>
          <p:nvPr/>
        </p:nvSpPr>
        <p:spPr>
          <a:xfrm>
            <a:off x="4811358" y="3138734"/>
            <a:ext cx="6367630" cy="2011144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B70B5F2B-C2EF-4FB0-BAC8-AB88133233C6}"/>
              </a:ext>
            </a:extLst>
          </p:cNvPr>
          <p:cNvSpPr/>
          <p:nvPr/>
        </p:nvSpPr>
        <p:spPr>
          <a:xfrm>
            <a:off x="5116158" y="4533928"/>
            <a:ext cx="2519082" cy="441932"/>
          </a:xfrm>
          <a:prstGeom prst="frame">
            <a:avLst>
              <a:gd name="adj1" fmla="val 6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EBDF5-75D5-44C3-AF36-0B8A2FA30A33}"/>
              </a:ext>
            </a:extLst>
          </p:cNvPr>
          <p:cNvSpPr txBox="1"/>
          <p:nvPr/>
        </p:nvSpPr>
        <p:spPr>
          <a:xfrm>
            <a:off x="2834661" y="1538664"/>
            <a:ext cx="1841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인자가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개 아닐 때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오류 메시지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40FE8-3E48-4F87-BA0B-64F768AD8E6D}"/>
              </a:ext>
            </a:extLst>
          </p:cNvPr>
          <p:cNvSpPr txBox="1"/>
          <p:nvPr/>
        </p:nvSpPr>
        <p:spPr>
          <a:xfrm>
            <a:off x="2747117" y="2249013"/>
            <a:ext cx="192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해당 폴더명이 없을 때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오류 메시지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0A282-1520-4F12-994A-D675EB2B41A1}"/>
              </a:ext>
            </a:extLst>
          </p:cNvPr>
          <p:cNvSpPr txBox="1"/>
          <p:nvPr/>
        </p:nvSpPr>
        <p:spPr>
          <a:xfrm>
            <a:off x="2747117" y="3824315"/>
            <a:ext cx="192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row </a:t>
            </a:r>
            <a:r>
              <a:rPr lang="ko-KR" altLang="en-US" sz="1400" dirty="0">
                <a:solidFill>
                  <a:schemeClr val="bg1"/>
                </a:solidFill>
              </a:rPr>
              <a:t>한 개 씩 읽으며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읽을 때마다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 추가</a:t>
            </a: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1AC2EDA6-0641-48C0-B9F6-B322B8E6D440}"/>
              </a:ext>
            </a:extLst>
          </p:cNvPr>
          <p:cNvSpPr/>
          <p:nvPr/>
        </p:nvSpPr>
        <p:spPr>
          <a:xfrm>
            <a:off x="4811358" y="841954"/>
            <a:ext cx="802042" cy="113086"/>
          </a:xfrm>
          <a:prstGeom prst="frame">
            <a:avLst>
              <a:gd name="adj1" fmla="val 79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3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522514"/>
            <a:ext cx="3047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7721" y="522513"/>
            <a:ext cx="152399" cy="638882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0120" y="522513"/>
            <a:ext cx="35569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파일 열기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753F7D-8324-458B-A3F5-58A6DC5B6E11}"/>
              </a:ext>
            </a:extLst>
          </p:cNvPr>
          <p:cNvSpPr txBox="1"/>
          <p:nvPr/>
        </p:nvSpPr>
        <p:spPr>
          <a:xfrm>
            <a:off x="2791699" y="2978465"/>
            <a:ext cx="27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해당 파일이 존재할 때만 실행</a:t>
            </a:r>
          </a:p>
        </p:txBody>
      </p:sp>
      <p:sp>
        <p:nvSpPr>
          <p:cNvPr id="72" name="矩形 28">
            <a:extLst>
              <a:ext uri="{FF2B5EF4-FFF2-40B4-BE49-F238E27FC236}">
                <a16:creationId xmlns:a16="http://schemas.microsoft.com/office/drawing/2014/main" id="{47D2FD1E-E1E9-4F8D-B556-2347CBC27695}"/>
              </a:ext>
            </a:extLst>
          </p:cNvPr>
          <p:cNvSpPr/>
          <p:nvPr/>
        </p:nvSpPr>
        <p:spPr>
          <a:xfrm>
            <a:off x="362297" y="5061998"/>
            <a:ext cx="11829703" cy="156973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C5EF6B-A8A6-4D90-A5CF-FE370DDBE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28"/>
          <a:stretch/>
        </p:blipFill>
        <p:spPr>
          <a:xfrm>
            <a:off x="5606358" y="1639029"/>
            <a:ext cx="5641649" cy="23319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845E06-B688-43AA-9991-9FA872CCB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43" b="7426"/>
          <a:stretch/>
        </p:blipFill>
        <p:spPr>
          <a:xfrm>
            <a:off x="5606358" y="5742948"/>
            <a:ext cx="4061424" cy="423287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7977AF29-3A2B-4F6D-B5EA-E3C5B3006522}"/>
              </a:ext>
            </a:extLst>
          </p:cNvPr>
          <p:cNvSpPr/>
          <p:nvPr/>
        </p:nvSpPr>
        <p:spPr>
          <a:xfrm>
            <a:off x="6096000" y="2935489"/>
            <a:ext cx="3964762" cy="349249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4B21245E-BF11-4092-BCC3-00C8A646E7A5}"/>
              </a:ext>
            </a:extLst>
          </p:cNvPr>
          <p:cNvSpPr/>
          <p:nvPr/>
        </p:nvSpPr>
        <p:spPr>
          <a:xfrm>
            <a:off x="7373203" y="5951236"/>
            <a:ext cx="199449" cy="277640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AE96EA-1C40-46BF-A636-F22B8314FEB9}"/>
              </a:ext>
            </a:extLst>
          </p:cNvPr>
          <p:cNvSpPr txBox="1"/>
          <p:nvPr/>
        </p:nvSpPr>
        <p:spPr>
          <a:xfrm>
            <a:off x="2791699" y="3286242"/>
            <a:ext cx="27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해당 파일 열기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63A04871-4600-4961-8C83-AD36E4643DB8}"/>
              </a:ext>
            </a:extLst>
          </p:cNvPr>
          <p:cNvSpPr/>
          <p:nvPr/>
        </p:nvSpPr>
        <p:spPr>
          <a:xfrm>
            <a:off x="8529961" y="5883411"/>
            <a:ext cx="596284" cy="135650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B92BEC30-D3C2-47CD-81DB-0A68DE09F5DD}"/>
              </a:ext>
            </a:extLst>
          </p:cNvPr>
          <p:cNvSpPr/>
          <p:nvPr/>
        </p:nvSpPr>
        <p:spPr>
          <a:xfrm>
            <a:off x="6096000" y="3250576"/>
            <a:ext cx="3964762" cy="349249"/>
          </a:xfrm>
          <a:prstGeom prst="frame">
            <a:avLst>
              <a:gd name="adj1" fmla="val 4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www.home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1536</Words>
  <Application>Microsoft Office PowerPoint</Application>
  <PresentationFormat>와이드스크린</PresentationFormat>
  <Paragraphs>305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微软雅黑</vt:lpstr>
      <vt:lpstr>Noto Sans KR</vt:lpstr>
      <vt:lpstr>Arial</vt:lpstr>
      <vt:lpstr>Calibri</vt:lpstr>
      <vt:lpstr>Calibri Light</vt:lpstr>
      <vt:lpstr>Consolas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黑色个性</dc:title>
  <dc:creator>第一PPT模板网：www.1ppt.com</dc:creator>
  <cp:keywords>第一PPT模板网：www.1ppt.com</cp:keywords>
  <cp:lastModifiedBy>sgcks@daum.net</cp:lastModifiedBy>
  <cp:revision>575</cp:revision>
  <dcterms:created xsi:type="dcterms:W3CDTF">2015-08-23T03:25:02Z</dcterms:created>
  <dcterms:modified xsi:type="dcterms:W3CDTF">2021-06-14T09:27:41Z</dcterms:modified>
</cp:coreProperties>
</file>