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7" r:id="rId3"/>
    <p:sldId id="268" r:id="rId4"/>
    <p:sldId id="269" r:id="rId5"/>
    <p:sldId id="264" r:id="rId6"/>
    <p:sldId id="265" r:id="rId7"/>
    <p:sldId id="266" r:id="rId8"/>
    <p:sldId id="259" r:id="rId9"/>
    <p:sldId id="270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8B9"/>
    <a:srgbClr val="9076C6"/>
    <a:srgbClr val="8670C0"/>
    <a:srgbClr val="7C6BBB"/>
    <a:srgbClr val="9BE9EB"/>
    <a:srgbClr val="9478C8"/>
    <a:srgbClr val="CB98E4"/>
    <a:srgbClr val="7C6ABB"/>
    <a:srgbClr val="836FBF"/>
    <a:srgbClr val="D39D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4729-85E2-4C16-90F4-DF0A3A89F66B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9077-2101-4488-AAF1-D1B125960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46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4729-85E2-4C16-90F4-DF0A3A89F66B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9077-2101-4488-AAF1-D1B125960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97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4729-85E2-4C16-90F4-DF0A3A89F66B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9077-2101-4488-AAF1-D1B125960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78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4729-85E2-4C16-90F4-DF0A3A89F66B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9077-2101-4488-AAF1-D1B125960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3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4729-85E2-4C16-90F4-DF0A3A89F66B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9077-2101-4488-AAF1-D1B125960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731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4729-85E2-4C16-90F4-DF0A3A89F66B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9077-2101-4488-AAF1-D1B125960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8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4729-85E2-4C16-90F4-DF0A3A89F66B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9077-2101-4488-AAF1-D1B125960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73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4729-85E2-4C16-90F4-DF0A3A89F66B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9077-2101-4488-AAF1-D1B125960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68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4729-85E2-4C16-90F4-DF0A3A89F66B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9077-2101-4488-AAF1-D1B125960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13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4729-85E2-4C16-90F4-DF0A3A89F66B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9077-2101-4488-AAF1-D1B125960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10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64729-85E2-4C16-90F4-DF0A3A89F66B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59077-2101-4488-AAF1-D1B125960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16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000">
              <a:srgbClr val="7667B8"/>
            </a:gs>
            <a:gs pos="100000">
              <a:srgbClr val="D39DE8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64729-85E2-4C16-90F4-DF0A3A89F66B}" type="datetimeFigureOut">
              <a:rPr lang="ko-KR" altLang="en-US" smtClean="0"/>
              <a:t>2020-10-04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59077-2101-4488-AAF1-D1B1259603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0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84E395-290F-4864-8D00-224AA1658BD5}"/>
              </a:ext>
            </a:extLst>
          </p:cNvPr>
          <p:cNvSpPr txBox="1"/>
          <p:nvPr/>
        </p:nvSpPr>
        <p:spPr>
          <a:xfrm>
            <a:off x="2107486" y="2100341"/>
            <a:ext cx="50266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한글 숫자 변환기</a:t>
            </a:r>
            <a:endParaRPr lang="en-US" altLang="ko-KR" sz="3200" b="1" smtClean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3200" b="1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제작 과정</a:t>
            </a:r>
            <a:endParaRPr lang="en-US" altLang="ko-KR" sz="3200" b="1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4C3A682-9C15-4BB4-8530-693AFAA31499}"/>
              </a:ext>
            </a:extLst>
          </p:cNvPr>
          <p:cNvGrpSpPr/>
          <p:nvPr/>
        </p:nvGrpSpPr>
        <p:grpSpPr>
          <a:xfrm>
            <a:off x="2270760" y="836946"/>
            <a:ext cx="4465320" cy="4634214"/>
            <a:chOff x="2270760" y="836946"/>
            <a:chExt cx="4465320" cy="4634214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0B59CE7-CD8A-4243-AEA9-2FCD92C85DD7}"/>
                </a:ext>
              </a:extLst>
            </p:cNvPr>
            <p:cNvSpPr/>
            <p:nvPr/>
          </p:nvSpPr>
          <p:spPr>
            <a:xfrm>
              <a:off x="2270760" y="1119822"/>
              <a:ext cx="4465320" cy="435133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6EC3B42-259E-4964-97AC-9141BB8BFD05}"/>
                </a:ext>
              </a:extLst>
            </p:cNvPr>
            <p:cNvSpPr/>
            <p:nvPr/>
          </p:nvSpPr>
          <p:spPr>
            <a:xfrm>
              <a:off x="4148060" y="936233"/>
              <a:ext cx="617904" cy="579120"/>
            </a:xfrm>
            <a:prstGeom prst="rect">
              <a:avLst/>
            </a:prstGeom>
            <a:solidFill>
              <a:srgbClr val="7C6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EAE837F-A647-4958-AF8B-FD0E5B600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578" y="836946"/>
              <a:ext cx="687539" cy="687539"/>
            </a:xfrm>
            <a:prstGeom prst="rect">
              <a:avLst/>
            </a:prstGeom>
            <a:gradFill>
              <a:gsLst>
                <a:gs pos="9000">
                  <a:srgbClr val="7C6ABB"/>
                </a:gs>
                <a:gs pos="100000">
                  <a:srgbClr val="836FBF"/>
                </a:gs>
              </a:gsLst>
              <a:lin ang="5400000" scaled="1"/>
            </a:gradFill>
          </p:spPr>
        </p:pic>
      </p:grpSp>
      <p:sp>
        <p:nvSpPr>
          <p:cNvPr id="15" name="AutoShape 2" descr="ê´ë ¨ ì´ë¯¸ì§">
            <a:extLst>
              <a:ext uri="{FF2B5EF4-FFF2-40B4-BE49-F238E27FC236}">
                <a16:creationId xmlns:a16="http://schemas.microsoft.com/office/drawing/2014/main" id="{6C406D94-9A2C-4577-B32D-A540E1D1BF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DD554C7-F148-47C7-B2B3-CB5D401A918F}"/>
              </a:ext>
            </a:extLst>
          </p:cNvPr>
          <p:cNvGrpSpPr/>
          <p:nvPr/>
        </p:nvGrpSpPr>
        <p:grpSpPr>
          <a:xfrm>
            <a:off x="456360" y="404592"/>
            <a:ext cx="8318401" cy="1926456"/>
            <a:chOff x="456360" y="404592"/>
            <a:chExt cx="8318401" cy="1926456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8D7A12B-3227-4FA1-9476-9F5F3FA65D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9040" y="673741"/>
              <a:ext cx="0" cy="4826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8022C5D-CEAC-47BD-A5BF-615047EF5595}"/>
                </a:ext>
              </a:extLst>
            </p:cNvPr>
            <p:cNvCxnSpPr>
              <a:cxnSpLocks/>
            </p:cNvCxnSpPr>
            <p:nvPr/>
          </p:nvCxnSpPr>
          <p:spPr>
            <a:xfrm>
              <a:off x="1209040" y="833761"/>
              <a:ext cx="0" cy="43815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45E0F0D-766C-4F40-ABEA-53479B680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900" y="777881"/>
              <a:ext cx="4699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9591563-EAA3-47E0-9C84-5FB1B9F54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0000" y="777881"/>
              <a:ext cx="42546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DB34D9C-CDF1-455E-8DAB-129B6827CDDB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69" y="1596390"/>
              <a:ext cx="0" cy="30368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15CF52C-4350-4A5C-9F84-265EE9C54CE9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69" y="1738518"/>
              <a:ext cx="0" cy="21702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1E4D143-6803-408F-B0C1-E8FC2E68E9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2155" y="1682638"/>
              <a:ext cx="19764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A9579BC-581D-41B5-BF4B-59B62A7EF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029" y="1682638"/>
              <a:ext cx="22146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52C07CE-1E43-4C9D-AE68-DF8DDF77E89F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93" y="1221609"/>
              <a:ext cx="0" cy="4826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2FA1DE0-2700-48FF-A423-D558B20DF641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93" y="1381629"/>
              <a:ext cx="0" cy="43815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F921CA4-451F-4A2A-B469-1491F55D7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6653" y="1325749"/>
              <a:ext cx="4699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B21A0FA1-0CCF-4061-BFC5-8D21A16DD5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1753" y="1325749"/>
              <a:ext cx="42546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A58B28A-5900-424D-8B1D-4837D38D53C7}"/>
                </a:ext>
              </a:extLst>
            </p:cNvPr>
            <p:cNvCxnSpPr>
              <a:cxnSpLocks/>
            </p:cNvCxnSpPr>
            <p:nvPr/>
          </p:nvCxnSpPr>
          <p:spPr>
            <a:xfrm>
              <a:off x="934164" y="1755663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E0A6801-B2D7-476D-AC3A-BF0ADF6253EF}"/>
                </a:ext>
              </a:extLst>
            </p:cNvPr>
            <p:cNvCxnSpPr>
              <a:cxnSpLocks/>
            </p:cNvCxnSpPr>
            <p:nvPr/>
          </p:nvCxnSpPr>
          <p:spPr>
            <a:xfrm>
              <a:off x="2737812" y="922641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F26919C-3A8D-4DC5-A7BF-2E86271708BA}"/>
                </a:ext>
              </a:extLst>
            </p:cNvPr>
            <p:cNvCxnSpPr>
              <a:cxnSpLocks/>
            </p:cNvCxnSpPr>
            <p:nvPr/>
          </p:nvCxnSpPr>
          <p:spPr>
            <a:xfrm>
              <a:off x="7922388" y="2050106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A7BE783-CCAC-4658-82B8-9E4748985868}"/>
                </a:ext>
              </a:extLst>
            </p:cNvPr>
            <p:cNvCxnSpPr>
              <a:cxnSpLocks/>
            </p:cNvCxnSpPr>
            <p:nvPr/>
          </p:nvCxnSpPr>
          <p:spPr>
            <a:xfrm>
              <a:off x="7753711" y="993662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E600F1BE-6AB2-4D75-8C64-1B21E4573CB8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37" y="603045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BB34804-A1C3-4468-8408-2D05F6D64086}"/>
                </a:ext>
              </a:extLst>
            </p:cNvPr>
            <p:cNvCxnSpPr>
              <a:cxnSpLocks/>
            </p:cNvCxnSpPr>
            <p:nvPr/>
          </p:nvCxnSpPr>
          <p:spPr>
            <a:xfrm>
              <a:off x="667946" y="189456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62A514A7-94CA-4215-91BF-66D8D497FEC3}"/>
                </a:ext>
              </a:extLst>
            </p:cNvPr>
            <p:cNvCxnSpPr>
              <a:cxnSpLocks/>
            </p:cNvCxnSpPr>
            <p:nvPr/>
          </p:nvCxnSpPr>
          <p:spPr>
            <a:xfrm>
              <a:off x="1708113" y="1292359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BAB1E6F-143F-40F8-A2F7-5864A6517454}"/>
                </a:ext>
              </a:extLst>
            </p:cNvPr>
            <p:cNvCxnSpPr>
              <a:cxnSpLocks/>
            </p:cNvCxnSpPr>
            <p:nvPr/>
          </p:nvCxnSpPr>
          <p:spPr>
            <a:xfrm>
              <a:off x="820346" y="528879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E46928C3-F86C-4E21-8A8C-E8B0C8D510CC}"/>
                </a:ext>
              </a:extLst>
            </p:cNvPr>
            <p:cNvCxnSpPr>
              <a:cxnSpLocks/>
            </p:cNvCxnSpPr>
            <p:nvPr/>
          </p:nvCxnSpPr>
          <p:spPr>
            <a:xfrm>
              <a:off x="6777277" y="82184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0C4DED3A-4BAE-493E-AB4E-AA8BB7542870}"/>
                </a:ext>
              </a:extLst>
            </p:cNvPr>
            <p:cNvCxnSpPr>
              <a:cxnSpLocks/>
            </p:cNvCxnSpPr>
            <p:nvPr/>
          </p:nvCxnSpPr>
          <p:spPr>
            <a:xfrm>
              <a:off x="7531883" y="2331048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21B0C27-3DBB-4DC4-A675-8EEE6BAEFCE0}"/>
                </a:ext>
              </a:extLst>
            </p:cNvPr>
            <p:cNvCxnSpPr>
              <a:cxnSpLocks/>
            </p:cNvCxnSpPr>
            <p:nvPr/>
          </p:nvCxnSpPr>
          <p:spPr>
            <a:xfrm>
              <a:off x="8330876" y="1212460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75E67E6-6D39-42F6-8E37-148D3B961609}"/>
                </a:ext>
              </a:extLst>
            </p:cNvPr>
            <p:cNvCxnSpPr>
              <a:cxnSpLocks/>
            </p:cNvCxnSpPr>
            <p:nvPr/>
          </p:nvCxnSpPr>
          <p:spPr>
            <a:xfrm>
              <a:off x="8774761" y="75082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35F5DD5-217E-4C7D-8F41-0EECF87CE9F8}"/>
                </a:ext>
              </a:extLst>
            </p:cNvPr>
            <p:cNvCxnSpPr>
              <a:cxnSpLocks/>
            </p:cNvCxnSpPr>
            <p:nvPr/>
          </p:nvCxnSpPr>
          <p:spPr>
            <a:xfrm>
              <a:off x="456360" y="1043786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803B1F2-6CEC-42F7-B24D-CC42DDDBA41B}"/>
                </a:ext>
              </a:extLst>
            </p:cNvPr>
            <p:cNvCxnSpPr>
              <a:cxnSpLocks/>
            </p:cNvCxnSpPr>
            <p:nvPr/>
          </p:nvCxnSpPr>
          <p:spPr>
            <a:xfrm>
              <a:off x="2205263" y="40459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652A854-D462-4CCF-872D-3DA065B23F8C}"/>
                </a:ext>
              </a:extLst>
            </p:cNvPr>
            <p:cNvCxnSpPr>
              <a:cxnSpLocks/>
            </p:cNvCxnSpPr>
            <p:nvPr/>
          </p:nvCxnSpPr>
          <p:spPr>
            <a:xfrm>
              <a:off x="5569913" y="40459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4F9B97-4319-48B6-B5DD-7439425EE949}"/>
                </a:ext>
              </a:extLst>
            </p:cNvPr>
            <p:cNvCxnSpPr>
              <a:cxnSpLocks/>
            </p:cNvCxnSpPr>
            <p:nvPr/>
          </p:nvCxnSpPr>
          <p:spPr>
            <a:xfrm>
              <a:off x="8304243" y="40459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70E38A4B-40FF-4FE0-B98E-3A0D1ED6653A}"/>
              </a:ext>
            </a:extLst>
          </p:cNvPr>
          <p:cNvSpPr txBox="1"/>
          <p:nvPr/>
        </p:nvSpPr>
        <p:spPr>
          <a:xfrm>
            <a:off x="3209636" y="4048699"/>
            <a:ext cx="258756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2016548004 </a:t>
            </a:r>
            <a:r>
              <a:rPr lang="ko-KR" altLang="en-US" sz="32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곽찬</a:t>
            </a:r>
            <a:endParaRPr lang="en-US" altLang="ko-KR" sz="3200" smtClean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KSU, SOFTWARE ENGINEER</a:t>
            </a:r>
            <a:endParaRPr lang="en-US" altLang="ko-KR" sz="140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F152BA-3F77-4B30-8819-522CBED9D8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242" r="61090"/>
          <a:stretch/>
        </p:blipFill>
        <p:spPr>
          <a:xfrm>
            <a:off x="4367795" y="3550349"/>
            <a:ext cx="363754" cy="39972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B34E67-ED92-4866-AB9D-2D0606493F4F}"/>
              </a:ext>
            </a:extLst>
          </p:cNvPr>
          <p:cNvCxnSpPr>
            <a:cxnSpLocks/>
          </p:cNvCxnSpPr>
          <p:nvPr/>
        </p:nvCxnSpPr>
        <p:spPr>
          <a:xfrm>
            <a:off x="3760470" y="3736342"/>
            <a:ext cx="423255" cy="0"/>
          </a:xfrm>
          <a:prstGeom prst="line">
            <a:avLst/>
          </a:prstGeom>
          <a:ln w="31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82F66B5-2758-4360-8FDD-1EF56A1CAAA2}"/>
              </a:ext>
            </a:extLst>
          </p:cNvPr>
          <p:cNvCxnSpPr>
            <a:cxnSpLocks/>
          </p:cNvCxnSpPr>
          <p:nvPr/>
        </p:nvCxnSpPr>
        <p:spPr>
          <a:xfrm>
            <a:off x="4884036" y="3736342"/>
            <a:ext cx="408054" cy="0"/>
          </a:xfrm>
          <a:prstGeom prst="line">
            <a:avLst/>
          </a:prstGeom>
          <a:ln w="31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0E38A4B-40FF-4FE0-B98E-3A0D1ED6653A}"/>
              </a:ext>
            </a:extLst>
          </p:cNvPr>
          <p:cNvSpPr txBox="1"/>
          <p:nvPr/>
        </p:nvSpPr>
        <p:spPr>
          <a:xfrm>
            <a:off x="3739193" y="5953363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2020.10.03 </a:t>
            </a:r>
          </a:p>
          <a:p>
            <a:pPr algn="ctr"/>
            <a:r>
              <a:rPr lang="ko-KR" altLang="en-US" sz="16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게임프로그래밍</a:t>
            </a:r>
            <a:endParaRPr lang="en-US" altLang="ko-KR" sz="160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04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84E395-290F-4864-8D00-224AA1658BD5}"/>
              </a:ext>
            </a:extLst>
          </p:cNvPr>
          <p:cNvSpPr txBox="1"/>
          <p:nvPr/>
        </p:nvSpPr>
        <p:spPr>
          <a:xfrm>
            <a:off x="3058718" y="2408074"/>
            <a:ext cx="29819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감사합니다</a:t>
            </a:r>
            <a:endParaRPr lang="en-US" altLang="ko-KR" sz="480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4C3A682-9C15-4BB4-8530-693AFAA31499}"/>
              </a:ext>
            </a:extLst>
          </p:cNvPr>
          <p:cNvGrpSpPr/>
          <p:nvPr/>
        </p:nvGrpSpPr>
        <p:grpSpPr>
          <a:xfrm>
            <a:off x="2270760" y="836946"/>
            <a:ext cx="4465320" cy="4634214"/>
            <a:chOff x="2270760" y="836946"/>
            <a:chExt cx="4465320" cy="4634214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0B59CE7-CD8A-4243-AEA9-2FCD92C85DD7}"/>
                </a:ext>
              </a:extLst>
            </p:cNvPr>
            <p:cNvSpPr/>
            <p:nvPr/>
          </p:nvSpPr>
          <p:spPr>
            <a:xfrm>
              <a:off x="2270760" y="1119822"/>
              <a:ext cx="4465320" cy="4351338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6EC3B42-259E-4964-97AC-9141BB8BFD05}"/>
                </a:ext>
              </a:extLst>
            </p:cNvPr>
            <p:cNvSpPr/>
            <p:nvPr/>
          </p:nvSpPr>
          <p:spPr>
            <a:xfrm>
              <a:off x="4148060" y="936233"/>
              <a:ext cx="617904" cy="579120"/>
            </a:xfrm>
            <a:prstGeom prst="rect">
              <a:avLst/>
            </a:prstGeom>
            <a:solidFill>
              <a:srgbClr val="7C6A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EAE837F-A647-4958-AF8B-FD0E5B600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3578" y="836946"/>
              <a:ext cx="687539" cy="687539"/>
            </a:xfrm>
            <a:prstGeom prst="rect">
              <a:avLst/>
            </a:prstGeom>
            <a:gradFill>
              <a:gsLst>
                <a:gs pos="9000">
                  <a:srgbClr val="7C6ABB"/>
                </a:gs>
                <a:gs pos="100000">
                  <a:srgbClr val="836FBF"/>
                </a:gs>
              </a:gsLst>
              <a:lin ang="5400000" scaled="1"/>
            </a:gradFill>
          </p:spPr>
        </p:pic>
      </p:grpSp>
      <p:sp>
        <p:nvSpPr>
          <p:cNvPr id="15" name="AutoShape 2" descr="ê´ë ¨ ì´ë¯¸ì§">
            <a:extLst>
              <a:ext uri="{FF2B5EF4-FFF2-40B4-BE49-F238E27FC236}">
                <a16:creationId xmlns:a16="http://schemas.microsoft.com/office/drawing/2014/main" id="{6C406D94-9A2C-4577-B32D-A540E1D1BF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DD554C7-F148-47C7-B2B3-CB5D401A918F}"/>
              </a:ext>
            </a:extLst>
          </p:cNvPr>
          <p:cNvGrpSpPr/>
          <p:nvPr/>
        </p:nvGrpSpPr>
        <p:grpSpPr>
          <a:xfrm>
            <a:off x="456360" y="404592"/>
            <a:ext cx="8318401" cy="1926456"/>
            <a:chOff x="456360" y="404592"/>
            <a:chExt cx="8318401" cy="1926456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8D7A12B-3227-4FA1-9476-9F5F3FA65D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9040" y="673741"/>
              <a:ext cx="0" cy="4826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8022C5D-CEAC-47BD-A5BF-615047EF5595}"/>
                </a:ext>
              </a:extLst>
            </p:cNvPr>
            <p:cNvCxnSpPr>
              <a:cxnSpLocks/>
            </p:cNvCxnSpPr>
            <p:nvPr/>
          </p:nvCxnSpPr>
          <p:spPr>
            <a:xfrm>
              <a:off x="1209040" y="833761"/>
              <a:ext cx="0" cy="43815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45E0F0D-766C-4F40-ABEA-53479B680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900" y="777881"/>
              <a:ext cx="4699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9591563-EAA3-47E0-9C84-5FB1B9F54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0000" y="777881"/>
              <a:ext cx="42546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DB34D9C-CDF1-455E-8DAB-129B6827CDDB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69" y="1596390"/>
              <a:ext cx="0" cy="30368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15CF52C-4350-4A5C-9F84-265EE9C54CE9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69" y="1738518"/>
              <a:ext cx="0" cy="21702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1E4D143-6803-408F-B0C1-E8FC2E68E9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2155" y="1682638"/>
              <a:ext cx="19764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A9579BC-581D-41B5-BF4B-59B62A7EF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029" y="1682638"/>
              <a:ext cx="22146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52C07CE-1E43-4C9D-AE68-DF8DDF77E89F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93" y="1221609"/>
              <a:ext cx="0" cy="4826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2FA1DE0-2700-48FF-A423-D558B20DF641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93" y="1381629"/>
              <a:ext cx="0" cy="43815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F921CA4-451F-4A2A-B469-1491F55D7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6653" y="1325749"/>
              <a:ext cx="4699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B21A0FA1-0CCF-4061-BFC5-8D21A16DD5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1753" y="1325749"/>
              <a:ext cx="42546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A58B28A-5900-424D-8B1D-4837D38D53C7}"/>
                </a:ext>
              </a:extLst>
            </p:cNvPr>
            <p:cNvCxnSpPr>
              <a:cxnSpLocks/>
            </p:cNvCxnSpPr>
            <p:nvPr/>
          </p:nvCxnSpPr>
          <p:spPr>
            <a:xfrm>
              <a:off x="934164" y="1755663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E0A6801-B2D7-476D-AC3A-BF0ADF6253EF}"/>
                </a:ext>
              </a:extLst>
            </p:cNvPr>
            <p:cNvCxnSpPr>
              <a:cxnSpLocks/>
            </p:cNvCxnSpPr>
            <p:nvPr/>
          </p:nvCxnSpPr>
          <p:spPr>
            <a:xfrm>
              <a:off x="2737812" y="922641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F26919C-3A8D-4DC5-A7BF-2E86271708BA}"/>
                </a:ext>
              </a:extLst>
            </p:cNvPr>
            <p:cNvCxnSpPr>
              <a:cxnSpLocks/>
            </p:cNvCxnSpPr>
            <p:nvPr/>
          </p:nvCxnSpPr>
          <p:spPr>
            <a:xfrm>
              <a:off x="7922388" y="2050106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A7BE783-CCAC-4658-82B8-9E4748985868}"/>
                </a:ext>
              </a:extLst>
            </p:cNvPr>
            <p:cNvCxnSpPr>
              <a:cxnSpLocks/>
            </p:cNvCxnSpPr>
            <p:nvPr/>
          </p:nvCxnSpPr>
          <p:spPr>
            <a:xfrm>
              <a:off x="7753711" y="993662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E600F1BE-6AB2-4D75-8C64-1B21E4573CB8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37" y="603045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BB34804-A1C3-4468-8408-2D05F6D64086}"/>
                </a:ext>
              </a:extLst>
            </p:cNvPr>
            <p:cNvCxnSpPr>
              <a:cxnSpLocks/>
            </p:cNvCxnSpPr>
            <p:nvPr/>
          </p:nvCxnSpPr>
          <p:spPr>
            <a:xfrm>
              <a:off x="667946" y="189456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62A514A7-94CA-4215-91BF-66D8D497FEC3}"/>
                </a:ext>
              </a:extLst>
            </p:cNvPr>
            <p:cNvCxnSpPr>
              <a:cxnSpLocks/>
            </p:cNvCxnSpPr>
            <p:nvPr/>
          </p:nvCxnSpPr>
          <p:spPr>
            <a:xfrm>
              <a:off x="1708113" y="1292359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BAB1E6F-143F-40F8-A2F7-5864A6517454}"/>
                </a:ext>
              </a:extLst>
            </p:cNvPr>
            <p:cNvCxnSpPr>
              <a:cxnSpLocks/>
            </p:cNvCxnSpPr>
            <p:nvPr/>
          </p:nvCxnSpPr>
          <p:spPr>
            <a:xfrm>
              <a:off x="820346" y="528879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E46928C3-F86C-4E21-8A8C-E8B0C8D510CC}"/>
                </a:ext>
              </a:extLst>
            </p:cNvPr>
            <p:cNvCxnSpPr>
              <a:cxnSpLocks/>
            </p:cNvCxnSpPr>
            <p:nvPr/>
          </p:nvCxnSpPr>
          <p:spPr>
            <a:xfrm>
              <a:off x="6777277" y="82184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0C4DED3A-4BAE-493E-AB4E-AA8BB7542870}"/>
                </a:ext>
              </a:extLst>
            </p:cNvPr>
            <p:cNvCxnSpPr>
              <a:cxnSpLocks/>
            </p:cNvCxnSpPr>
            <p:nvPr/>
          </p:nvCxnSpPr>
          <p:spPr>
            <a:xfrm>
              <a:off x="7531883" y="2331048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21B0C27-3DBB-4DC4-A675-8EEE6BAEFCE0}"/>
                </a:ext>
              </a:extLst>
            </p:cNvPr>
            <p:cNvCxnSpPr>
              <a:cxnSpLocks/>
            </p:cNvCxnSpPr>
            <p:nvPr/>
          </p:nvCxnSpPr>
          <p:spPr>
            <a:xfrm>
              <a:off x="8330876" y="1212460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75E67E6-6D39-42F6-8E37-148D3B961609}"/>
                </a:ext>
              </a:extLst>
            </p:cNvPr>
            <p:cNvCxnSpPr>
              <a:cxnSpLocks/>
            </p:cNvCxnSpPr>
            <p:nvPr/>
          </p:nvCxnSpPr>
          <p:spPr>
            <a:xfrm>
              <a:off x="8774761" y="75082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35F5DD5-217E-4C7D-8F41-0EECF87CE9F8}"/>
                </a:ext>
              </a:extLst>
            </p:cNvPr>
            <p:cNvCxnSpPr>
              <a:cxnSpLocks/>
            </p:cNvCxnSpPr>
            <p:nvPr/>
          </p:nvCxnSpPr>
          <p:spPr>
            <a:xfrm>
              <a:off x="456360" y="1043786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803B1F2-6CEC-42F7-B24D-CC42DDDBA41B}"/>
                </a:ext>
              </a:extLst>
            </p:cNvPr>
            <p:cNvCxnSpPr>
              <a:cxnSpLocks/>
            </p:cNvCxnSpPr>
            <p:nvPr/>
          </p:nvCxnSpPr>
          <p:spPr>
            <a:xfrm>
              <a:off x="2205263" y="40459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652A854-D462-4CCF-872D-3DA065B23F8C}"/>
                </a:ext>
              </a:extLst>
            </p:cNvPr>
            <p:cNvCxnSpPr>
              <a:cxnSpLocks/>
            </p:cNvCxnSpPr>
            <p:nvPr/>
          </p:nvCxnSpPr>
          <p:spPr>
            <a:xfrm>
              <a:off x="5569913" y="40459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4F9B97-4319-48B6-B5DD-7439425EE949}"/>
                </a:ext>
              </a:extLst>
            </p:cNvPr>
            <p:cNvCxnSpPr>
              <a:cxnSpLocks/>
            </p:cNvCxnSpPr>
            <p:nvPr/>
          </p:nvCxnSpPr>
          <p:spPr>
            <a:xfrm>
              <a:off x="8304243" y="40459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70E38A4B-40FF-4FE0-B98E-3A0D1ED6653A}"/>
              </a:ext>
            </a:extLst>
          </p:cNvPr>
          <p:cNvSpPr txBox="1"/>
          <p:nvPr/>
        </p:nvSpPr>
        <p:spPr>
          <a:xfrm>
            <a:off x="4000718" y="408509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곽찬</a:t>
            </a:r>
            <a:endParaRPr lang="en-US" altLang="ko-KR" sz="320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F152BA-3F77-4B30-8819-522CBED9D8B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242" r="61090"/>
          <a:stretch/>
        </p:blipFill>
        <p:spPr>
          <a:xfrm>
            <a:off x="4367795" y="3550349"/>
            <a:ext cx="363754" cy="39972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B34E67-ED92-4866-AB9D-2D0606493F4F}"/>
              </a:ext>
            </a:extLst>
          </p:cNvPr>
          <p:cNvCxnSpPr>
            <a:cxnSpLocks/>
          </p:cNvCxnSpPr>
          <p:nvPr/>
        </p:nvCxnSpPr>
        <p:spPr>
          <a:xfrm>
            <a:off x="3760470" y="3736342"/>
            <a:ext cx="423255" cy="0"/>
          </a:xfrm>
          <a:prstGeom prst="line">
            <a:avLst/>
          </a:prstGeom>
          <a:ln w="31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82F66B5-2758-4360-8FDD-1EF56A1CAAA2}"/>
              </a:ext>
            </a:extLst>
          </p:cNvPr>
          <p:cNvCxnSpPr>
            <a:cxnSpLocks/>
          </p:cNvCxnSpPr>
          <p:nvPr/>
        </p:nvCxnSpPr>
        <p:spPr>
          <a:xfrm>
            <a:off x="4884036" y="3736342"/>
            <a:ext cx="408054" cy="0"/>
          </a:xfrm>
          <a:prstGeom prst="line">
            <a:avLst/>
          </a:prstGeom>
          <a:ln w="31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4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84E395-290F-4864-8D00-224AA1658BD5}"/>
              </a:ext>
            </a:extLst>
          </p:cNvPr>
          <p:cNvSpPr txBox="1"/>
          <p:nvPr/>
        </p:nvSpPr>
        <p:spPr>
          <a:xfrm>
            <a:off x="3237345" y="966130"/>
            <a:ext cx="2669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</a:t>
            </a:r>
            <a:r>
              <a:rPr lang="ko-KR" altLang="en-US" sz="28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단계</a:t>
            </a:r>
            <a:r>
              <a:rPr lang="en-US" altLang="ko-KR" sz="28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8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문제 분석</a:t>
            </a:r>
            <a:endParaRPr lang="en-US" altLang="ko-KR" sz="280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AutoShape 2" descr="ê´ë ¨ ì´ë¯¸ì§">
            <a:extLst>
              <a:ext uri="{FF2B5EF4-FFF2-40B4-BE49-F238E27FC236}">
                <a16:creationId xmlns:a16="http://schemas.microsoft.com/office/drawing/2014/main" id="{6C406D94-9A2C-4577-B32D-A540E1D1BF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28949" y="331132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DD554C7-F148-47C7-B2B3-CB5D401A918F}"/>
              </a:ext>
            </a:extLst>
          </p:cNvPr>
          <p:cNvGrpSpPr/>
          <p:nvPr/>
        </p:nvGrpSpPr>
        <p:grpSpPr>
          <a:xfrm>
            <a:off x="456360" y="404592"/>
            <a:ext cx="8318401" cy="1926456"/>
            <a:chOff x="456360" y="404592"/>
            <a:chExt cx="8318401" cy="1926456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8D7A12B-3227-4FA1-9476-9F5F3FA65D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9040" y="673741"/>
              <a:ext cx="0" cy="4826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8022C5D-CEAC-47BD-A5BF-615047EF5595}"/>
                </a:ext>
              </a:extLst>
            </p:cNvPr>
            <p:cNvCxnSpPr>
              <a:cxnSpLocks/>
            </p:cNvCxnSpPr>
            <p:nvPr/>
          </p:nvCxnSpPr>
          <p:spPr>
            <a:xfrm>
              <a:off x="1209040" y="833761"/>
              <a:ext cx="0" cy="43815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45E0F0D-766C-4F40-ABEA-53479B680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900" y="777881"/>
              <a:ext cx="4699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9591563-EAA3-47E0-9C84-5FB1B9F54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0000" y="777881"/>
              <a:ext cx="42546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DB34D9C-CDF1-455E-8DAB-129B6827CDDB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69" y="1596390"/>
              <a:ext cx="0" cy="30368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15CF52C-4350-4A5C-9F84-265EE9C54CE9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69" y="1738518"/>
              <a:ext cx="0" cy="21702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1E4D143-6803-408F-B0C1-E8FC2E68E9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2155" y="1682638"/>
              <a:ext cx="19764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A9579BC-581D-41B5-BF4B-59B62A7EF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029" y="1682638"/>
              <a:ext cx="22146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52C07CE-1E43-4C9D-AE68-DF8DDF77E89F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93" y="1221609"/>
              <a:ext cx="0" cy="4826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2FA1DE0-2700-48FF-A423-D558B20DF641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93" y="1381629"/>
              <a:ext cx="0" cy="43815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F921CA4-451F-4A2A-B469-1491F55D7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6653" y="1325749"/>
              <a:ext cx="4699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B21A0FA1-0CCF-4061-BFC5-8D21A16DD5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1753" y="1325749"/>
              <a:ext cx="42546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A58B28A-5900-424D-8B1D-4837D38D53C7}"/>
                </a:ext>
              </a:extLst>
            </p:cNvPr>
            <p:cNvCxnSpPr>
              <a:cxnSpLocks/>
            </p:cNvCxnSpPr>
            <p:nvPr/>
          </p:nvCxnSpPr>
          <p:spPr>
            <a:xfrm>
              <a:off x="934164" y="1755663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E0A6801-B2D7-476D-AC3A-BF0ADF6253EF}"/>
                </a:ext>
              </a:extLst>
            </p:cNvPr>
            <p:cNvCxnSpPr>
              <a:cxnSpLocks/>
            </p:cNvCxnSpPr>
            <p:nvPr/>
          </p:nvCxnSpPr>
          <p:spPr>
            <a:xfrm>
              <a:off x="2737812" y="922641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F26919C-3A8D-4DC5-A7BF-2E86271708BA}"/>
                </a:ext>
              </a:extLst>
            </p:cNvPr>
            <p:cNvCxnSpPr>
              <a:cxnSpLocks/>
            </p:cNvCxnSpPr>
            <p:nvPr/>
          </p:nvCxnSpPr>
          <p:spPr>
            <a:xfrm>
              <a:off x="7922388" y="2050106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A7BE783-CCAC-4658-82B8-9E4748985868}"/>
                </a:ext>
              </a:extLst>
            </p:cNvPr>
            <p:cNvCxnSpPr>
              <a:cxnSpLocks/>
            </p:cNvCxnSpPr>
            <p:nvPr/>
          </p:nvCxnSpPr>
          <p:spPr>
            <a:xfrm>
              <a:off x="7753711" y="993662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E600F1BE-6AB2-4D75-8C64-1B21E4573CB8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37" y="603045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BB34804-A1C3-4468-8408-2D05F6D64086}"/>
                </a:ext>
              </a:extLst>
            </p:cNvPr>
            <p:cNvCxnSpPr>
              <a:cxnSpLocks/>
            </p:cNvCxnSpPr>
            <p:nvPr/>
          </p:nvCxnSpPr>
          <p:spPr>
            <a:xfrm>
              <a:off x="667946" y="189456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62A514A7-94CA-4215-91BF-66D8D497FEC3}"/>
                </a:ext>
              </a:extLst>
            </p:cNvPr>
            <p:cNvCxnSpPr>
              <a:cxnSpLocks/>
            </p:cNvCxnSpPr>
            <p:nvPr/>
          </p:nvCxnSpPr>
          <p:spPr>
            <a:xfrm>
              <a:off x="1708113" y="1292359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BAB1E6F-143F-40F8-A2F7-5864A6517454}"/>
                </a:ext>
              </a:extLst>
            </p:cNvPr>
            <p:cNvCxnSpPr>
              <a:cxnSpLocks/>
            </p:cNvCxnSpPr>
            <p:nvPr/>
          </p:nvCxnSpPr>
          <p:spPr>
            <a:xfrm>
              <a:off x="820346" y="528879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E46928C3-F86C-4E21-8A8C-E8B0C8D510CC}"/>
                </a:ext>
              </a:extLst>
            </p:cNvPr>
            <p:cNvCxnSpPr>
              <a:cxnSpLocks/>
            </p:cNvCxnSpPr>
            <p:nvPr/>
          </p:nvCxnSpPr>
          <p:spPr>
            <a:xfrm>
              <a:off x="6777277" y="82184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0C4DED3A-4BAE-493E-AB4E-AA8BB7542870}"/>
                </a:ext>
              </a:extLst>
            </p:cNvPr>
            <p:cNvCxnSpPr>
              <a:cxnSpLocks/>
            </p:cNvCxnSpPr>
            <p:nvPr/>
          </p:nvCxnSpPr>
          <p:spPr>
            <a:xfrm>
              <a:off x="7531883" y="2331048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21B0C27-3DBB-4DC4-A675-8EEE6BAEFCE0}"/>
                </a:ext>
              </a:extLst>
            </p:cNvPr>
            <p:cNvCxnSpPr>
              <a:cxnSpLocks/>
            </p:cNvCxnSpPr>
            <p:nvPr/>
          </p:nvCxnSpPr>
          <p:spPr>
            <a:xfrm>
              <a:off x="8330876" y="1212460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75E67E6-6D39-42F6-8E37-148D3B961609}"/>
                </a:ext>
              </a:extLst>
            </p:cNvPr>
            <p:cNvCxnSpPr>
              <a:cxnSpLocks/>
            </p:cNvCxnSpPr>
            <p:nvPr/>
          </p:nvCxnSpPr>
          <p:spPr>
            <a:xfrm>
              <a:off x="8774761" y="75082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35F5DD5-217E-4C7D-8F41-0EECF87CE9F8}"/>
                </a:ext>
              </a:extLst>
            </p:cNvPr>
            <p:cNvCxnSpPr>
              <a:cxnSpLocks/>
            </p:cNvCxnSpPr>
            <p:nvPr/>
          </p:nvCxnSpPr>
          <p:spPr>
            <a:xfrm>
              <a:off x="456360" y="1043786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803B1F2-6CEC-42F7-B24D-CC42DDDBA41B}"/>
                </a:ext>
              </a:extLst>
            </p:cNvPr>
            <p:cNvCxnSpPr>
              <a:cxnSpLocks/>
            </p:cNvCxnSpPr>
            <p:nvPr/>
          </p:nvCxnSpPr>
          <p:spPr>
            <a:xfrm>
              <a:off x="2205263" y="40459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652A854-D462-4CCF-872D-3DA065B23F8C}"/>
                </a:ext>
              </a:extLst>
            </p:cNvPr>
            <p:cNvCxnSpPr>
              <a:cxnSpLocks/>
            </p:cNvCxnSpPr>
            <p:nvPr/>
          </p:nvCxnSpPr>
          <p:spPr>
            <a:xfrm>
              <a:off x="5569913" y="40459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4F9B97-4319-48B6-B5DD-7439425EE949}"/>
                </a:ext>
              </a:extLst>
            </p:cNvPr>
            <p:cNvCxnSpPr>
              <a:cxnSpLocks/>
            </p:cNvCxnSpPr>
            <p:nvPr/>
          </p:nvCxnSpPr>
          <p:spPr>
            <a:xfrm>
              <a:off x="8304243" y="40459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EF152BA-3F77-4B30-8819-522CBED9D8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242" r="61090"/>
          <a:stretch/>
        </p:blipFill>
        <p:spPr>
          <a:xfrm>
            <a:off x="4390123" y="462436"/>
            <a:ext cx="363754" cy="39972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B34E67-ED92-4866-AB9D-2D0606493F4F}"/>
              </a:ext>
            </a:extLst>
          </p:cNvPr>
          <p:cNvCxnSpPr>
            <a:cxnSpLocks/>
          </p:cNvCxnSpPr>
          <p:nvPr/>
        </p:nvCxnSpPr>
        <p:spPr>
          <a:xfrm>
            <a:off x="4364283" y="1976991"/>
            <a:ext cx="423255" cy="0"/>
          </a:xfrm>
          <a:prstGeom prst="line">
            <a:avLst/>
          </a:prstGeom>
          <a:ln w="31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956C2AD-8683-4B85-A079-F58AE2D04ECE}"/>
              </a:ext>
            </a:extLst>
          </p:cNvPr>
          <p:cNvSpPr txBox="1"/>
          <p:nvPr/>
        </p:nvSpPr>
        <p:spPr>
          <a:xfrm>
            <a:off x="1209040" y="2392737"/>
            <a:ext cx="5394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[QUIZ] 2016548004</a:t>
            </a:r>
            <a:r>
              <a:rPr lang="ko-KR" altLang="en-US" sz="20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 숫자를 바로 읽을 수 있는 사람</a:t>
            </a:r>
            <a:r>
              <a:rPr lang="en-US" altLang="ko-KR" sz="20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  <a:endParaRPr lang="en-US" altLang="ko-KR" sz="200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956C2AD-8683-4B85-A079-F58AE2D04ECE}"/>
              </a:ext>
            </a:extLst>
          </p:cNvPr>
          <p:cNvSpPr txBox="1"/>
          <p:nvPr/>
        </p:nvSpPr>
        <p:spPr>
          <a:xfrm>
            <a:off x="1253495" y="3032068"/>
            <a:ext cx="6221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2016548004</a:t>
            </a:r>
            <a:r>
              <a:rPr lang="ko-KR" altLang="en-US" sz="20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는 이십억 </a:t>
            </a:r>
            <a:r>
              <a:rPr lang="ko-KR" altLang="en-US" sz="200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천육육백오십사만</a:t>
            </a:r>
            <a:r>
              <a:rPr lang="ko-KR" altLang="en-US" sz="20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ko-KR" altLang="en-US" sz="200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팔천사원입니다</a:t>
            </a:r>
            <a:r>
              <a:rPr lang="en-US" altLang="ko-KR" sz="20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56C2AD-8683-4B85-A079-F58AE2D04ECE}"/>
              </a:ext>
            </a:extLst>
          </p:cNvPr>
          <p:cNvSpPr txBox="1"/>
          <p:nvPr/>
        </p:nvSpPr>
        <p:spPr>
          <a:xfrm>
            <a:off x="1594098" y="3990866"/>
            <a:ext cx="5955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이처럼 숫자의 자릿수가 커지면 읽기가 힘들고 </a:t>
            </a:r>
            <a:endParaRPr lang="en-US" altLang="ko-KR" sz="2000" smtClean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계산에 실수를 할 수 있습니다</a:t>
            </a:r>
            <a:r>
              <a:rPr lang="en-US" altLang="ko-KR" sz="20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</a:t>
            </a:r>
            <a:endParaRPr lang="en-US" altLang="ko-KR" sz="200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56C2AD-8683-4B85-A079-F58AE2D04ECE}"/>
              </a:ext>
            </a:extLst>
          </p:cNvPr>
          <p:cNvSpPr txBox="1"/>
          <p:nvPr/>
        </p:nvSpPr>
        <p:spPr>
          <a:xfrm>
            <a:off x="1726675" y="5168086"/>
            <a:ext cx="59558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어떤 숫자를 입력해도 </a:t>
            </a:r>
            <a:endParaRPr lang="en-US" altLang="ko-KR" sz="2000" smtClean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pPr algn="ctr"/>
            <a:r>
              <a:rPr lang="en-US" altLang="ko-KR" sz="20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</a:t>
            </a:r>
            <a:r>
              <a:rPr lang="ko-KR" altLang="en-US" sz="20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한글 숫자로 읽어주는 프로그램</a:t>
            </a:r>
            <a:r>
              <a:rPr lang="en-US" altLang="ko-KR" sz="20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</a:t>
            </a:r>
            <a:r>
              <a:rPr lang="ko-KR" altLang="en-US" sz="20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만들어보자</a:t>
            </a:r>
            <a:r>
              <a:rPr lang="en-US" altLang="ko-KR" sz="20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!!</a:t>
            </a:r>
            <a:endParaRPr lang="en-US" altLang="ko-KR" sz="200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501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/>
      <p:bldP spid="77" grpId="0"/>
      <p:bldP spid="7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84E395-290F-4864-8D00-224AA1658BD5}"/>
              </a:ext>
            </a:extLst>
          </p:cNvPr>
          <p:cNvSpPr txBox="1"/>
          <p:nvPr/>
        </p:nvSpPr>
        <p:spPr>
          <a:xfrm>
            <a:off x="3369591" y="966130"/>
            <a:ext cx="2404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프로세스 단계</a:t>
            </a:r>
            <a:endParaRPr lang="en-US" altLang="ko-KR" sz="280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AutoShape 2" descr="ê´ë ¨ ì´ë¯¸ì§">
            <a:extLst>
              <a:ext uri="{FF2B5EF4-FFF2-40B4-BE49-F238E27FC236}">
                <a16:creationId xmlns:a16="http://schemas.microsoft.com/office/drawing/2014/main" id="{6C406D94-9A2C-4577-B32D-A540E1D1BF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28949" y="331132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DD554C7-F148-47C7-B2B3-CB5D401A918F}"/>
              </a:ext>
            </a:extLst>
          </p:cNvPr>
          <p:cNvGrpSpPr/>
          <p:nvPr/>
        </p:nvGrpSpPr>
        <p:grpSpPr>
          <a:xfrm>
            <a:off x="456360" y="404592"/>
            <a:ext cx="8318401" cy="1926456"/>
            <a:chOff x="456360" y="404592"/>
            <a:chExt cx="8318401" cy="1926456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8D7A12B-3227-4FA1-9476-9F5F3FA65D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9040" y="673741"/>
              <a:ext cx="0" cy="4826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8022C5D-CEAC-47BD-A5BF-615047EF5595}"/>
                </a:ext>
              </a:extLst>
            </p:cNvPr>
            <p:cNvCxnSpPr>
              <a:cxnSpLocks/>
            </p:cNvCxnSpPr>
            <p:nvPr/>
          </p:nvCxnSpPr>
          <p:spPr>
            <a:xfrm>
              <a:off x="1209040" y="833761"/>
              <a:ext cx="0" cy="43815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45E0F0D-766C-4F40-ABEA-53479B680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900" y="777881"/>
              <a:ext cx="4699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9591563-EAA3-47E0-9C84-5FB1B9F54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0000" y="777881"/>
              <a:ext cx="42546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DB34D9C-CDF1-455E-8DAB-129B6827CDDB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69" y="1596390"/>
              <a:ext cx="0" cy="30368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15CF52C-4350-4A5C-9F84-265EE9C54CE9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69" y="1738518"/>
              <a:ext cx="0" cy="21702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1E4D143-6803-408F-B0C1-E8FC2E68E9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2155" y="1682638"/>
              <a:ext cx="19764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A9579BC-581D-41B5-BF4B-59B62A7EF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029" y="1682638"/>
              <a:ext cx="22146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52C07CE-1E43-4C9D-AE68-DF8DDF77E89F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93" y="1221609"/>
              <a:ext cx="0" cy="4826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2FA1DE0-2700-48FF-A423-D558B20DF641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93" y="1381629"/>
              <a:ext cx="0" cy="43815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F921CA4-451F-4A2A-B469-1491F55D7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6653" y="1325749"/>
              <a:ext cx="4699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B21A0FA1-0CCF-4061-BFC5-8D21A16DD5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1753" y="1325749"/>
              <a:ext cx="42546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A58B28A-5900-424D-8B1D-4837D38D53C7}"/>
                </a:ext>
              </a:extLst>
            </p:cNvPr>
            <p:cNvCxnSpPr>
              <a:cxnSpLocks/>
            </p:cNvCxnSpPr>
            <p:nvPr/>
          </p:nvCxnSpPr>
          <p:spPr>
            <a:xfrm>
              <a:off x="934164" y="1755663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E0A6801-B2D7-476D-AC3A-BF0ADF6253EF}"/>
                </a:ext>
              </a:extLst>
            </p:cNvPr>
            <p:cNvCxnSpPr>
              <a:cxnSpLocks/>
            </p:cNvCxnSpPr>
            <p:nvPr/>
          </p:nvCxnSpPr>
          <p:spPr>
            <a:xfrm>
              <a:off x="2737812" y="922641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F26919C-3A8D-4DC5-A7BF-2E86271708BA}"/>
                </a:ext>
              </a:extLst>
            </p:cNvPr>
            <p:cNvCxnSpPr>
              <a:cxnSpLocks/>
            </p:cNvCxnSpPr>
            <p:nvPr/>
          </p:nvCxnSpPr>
          <p:spPr>
            <a:xfrm>
              <a:off x="7922388" y="2050106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A7BE783-CCAC-4658-82B8-9E4748985868}"/>
                </a:ext>
              </a:extLst>
            </p:cNvPr>
            <p:cNvCxnSpPr>
              <a:cxnSpLocks/>
            </p:cNvCxnSpPr>
            <p:nvPr/>
          </p:nvCxnSpPr>
          <p:spPr>
            <a:xfrm>
              <a:off x="7753711" y="993662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E600F1BE-6AB2-4D75-8C64-1B21E4573CB8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37" y="603045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BB34804-A1C3-4468-8408-2D05F6D64086}"/>
                </a:ext>
              </a:extLst>
            </p:cNvPr>
            <p:cNvCxnSpPr>
              <a:cxnSpLocks/>
            </p:cNvCxnSpPr>
            <p:nvPr/>
          </p:nvCxnSpPr>
          <p:spPr>
            <a:xfrm>
              <a:off x="667946" y="189456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62A514A7-94CA-4215-91BF-66D8D497FEC3}"/>
                </a:ext>
              </a:extLst>
            </p:cNvPr>
            <p:cNvCxnSpPr>
              <a:cxnSpLocks/>
            </p:cNvCxnSpPr>
            <p:nvPr/>
          </p:nvCxnSpPr>
          <p:spPr>
            <a:xfrm>
              <a:off x="1708113" y="1292359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BAB1E6F-143F-40F8-A2F7-5864A6517454}"/>
                </a:ext>
              </a:extLst>
            </p:cNvPr>
            <p:cNvCxnSpPr>
              <a:cxnSpLocks/>
            </p:cNvCxnSpPr>
            <p:nvPr/>
          </p:nvCxnSpPr>
          <p:spPr>
            <a:xfrm>
              <a:off x="820346" y="528879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E46928C3-F86C-4E21-8A8C-E8B0C8D510CC}"/>
                </a:ext>
              </a:extLst>
            </p:cNvPr>
            <p:cNvCxnSpPr>
              <a:cxnSpLocks/>
            </p:cNvCxnSpPr>
            <p:nvPr/>
          </p:nvCxnSpPr>
          <p:spPr>
            <a:xfrm>
              <a:off x="6777277" y="82184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0C4DED3A-4BAE-493E-AB4E-AA8BB7542870}"/>
                </a:ext>
              </a:extLst>
            </p:cNvPr>
            <p:cNvCxnSpPr>
              <a:cxnSpLocks/>
            </p:cNvCxnSpPr>
            <p:nvPr/>
          </p:nvCxnSpPr>
          <p:spPr>
            <a:xfrm>
              <a:off x="7531883" y="2331048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21B0C27-3DBB-4DC4-A675-8EEE6BAEFCE0}"/>
                </a:ext>
              </a:extLst>
            </p:cNvPr>
            <p:cNvCxnSpPr>
              <a:cxnSpLocks/>
            </p:cNvCxnSpPr>
            <p:nvPr/>
          </p:nvCxnSpPr>
          <p:spPr>
            <a:xfrm>
              <a:off x="8330876" y="1212460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75E67E6-6D39-42F6-8E37-148D3B961609}"/>
                </a:ext>
              </a:extLst>
            </p:cNvPr>
            <p:cNvCxnSpPr>
              <a:cxnSpLocks/>
            </p:cNvCxnSpPr>
            <p:nvPr/>
          </p:nvCxnSpPr>
          <p:spPr>
            <a:xfrm>
              <a:off x="8774761" y="75082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35F5DD5-217E-4C7D-8F41-0EECF87CE9F8}"/>
                </a:ext>
              </a:extLst>
            </p:cNvPr>
            <p:cNvCxnSpPr>
              <a:cxnSpLocks/>
            </p:cNvCxnSpPr>
            <p:nvPr/>
          </p:nvCxnSpPr>
          <p:spPr>
            <a:xfrm>
              <a:off x="456360" y="1043786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803B1F2-6CEC-42F7-B24D-CC42DDDBA41B}"/>
                </a:ext>
              </a:extLst>
            </p:cNvPr>
            <p:cNvCxnSpPr>
              <a:cxnSpLocks/>
            </p:cNvCxnSpPr>
            <p:nvPr/>
          </p:nvCxnSpPr>
          <p:spPr>
            <a:xfrm>
              <a:off x="2205263" y="40459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652A854-D462-4CCF-872D-3DA065B23F8C}"/>
                </a:ext>
              </a:extLst>
            </p:cNvPr>
            <p:cNvCxnSpPr>
              <a:cxnSpLocks/>
            </p:cNvCxnSpPr>
            <p:nvPr/>
          </p:nvCxnSpPr>
          <p:spPr>
            <a:xfrm>
              <a:off x="5569913" y="40459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4F9B97-4319-48B6-B5DD-7439425EE949}"/>
                </a:ext>
              </a:extLst>
            </p:cNvPr>
            <p:cNvCxnSpPr>
              <a:cxnSpLocks/>
            </p:cNvCxnSpPr>
            <p:nvPr/>
          </p:nvCxnSpPr>
          <p:spPr>
            <a:xfrm>
              <a:off x="8304243" y="40459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EF152BA-3F77-4B30-8819-522CBED9D8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242" r="61090"/>
          <a:stretch/>
        </p:blipFill>
        <p:spPr>
          <a:xfrm>
            <a:off x="4390123" y="462436"/>
            <a:ext cx="363754" cy="39972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B34E67-ED92-4866-AB9D-2D0606493F4F}"/>
              </a:ext>
            </a:extLst>
          </p:cNvPr>
          <p:cNvCxnSpPr>
            <a:cxnSpLocks/>
          </p:cNvCxnSpPr>
          <p:nvPr/>
        </p:nvCxnSpPr>
        <p:spPr>
          <a:xfrm>
            <a:off x="4364283" y="1976991"/>
            <a:ext cx="423255" cy="0"/>
          </a:xfrm>
          <a:prstGeom prst="line">
            <a:avLst/>
          </a:prstGeom>
          <a:ln w="31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480378" y="2081851"/>
            <a:ext cx="4827899" cy="767359"/>
            <a:chOff x="908105" y="1924247"/>
            <a:chExt cx="4827899" cy="76735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B26C54B6-293D-4B13-A807-D79A5005AAEA}"/>
                </a:ext>
              </a:extLst>
            </p:cNvPr>
            <p:cNvSpPr/>
            <p:nvPr/>
          </p:nvSpPr>
          <p:spPr>
            <a:xfrm>
              <a:off x="908105" y="2135075"/>
              <a:ext cx="601869" cy="556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rgbClr val="9076C6"/>
                  </a:solidFill>
                </a:rPr>
                <a:t>입력</a:t>
              </a:r>
              <a:endParaRPr lang="ko-KR" altLang="en-US" sz="1400" b="1">
                <a:solidFill>
                  <a:srgbClr val="9076C6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956C2AD-8683-4B85-A079-F58AE2D04ECE}"/>
                </a:ext>
              </a:extLst>
            </p:cNvPr>
            <p:cNvSpPr txBox="1"/>
            <p:nvPr/>
          </p:nvSpPr>
          <p:spPr>
            <a:xfrm>
              <a:off x="1509974" y="1924247"/>
              <a:ext cx="34018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읽고 싶은 숫자를 </a:t>
              </a:r>
              <a:r>
                <a:rPr lang="ko-KR" altLang="en-US" sz="2000" err="1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입력받는다</a:t>
              </a:r>
              <a:endParaRPr lang="en-US" altLang="ko-KR" sz="20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956C2AD-8683-4B85-A079-F58AE2D04ECE}"/>
                </a:ext>
              </a:extLst>
            </p:cNvPr>
            <p:cNvSpPr txBox="1"/>
            <p:nvPr/>
          </p:nvSpPr>
          <p:spPr>
            <a:xfrm>
              <a:off x="3044241" y="2328762"/>
              <a:ext cx="269176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숫자를 입력하세요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: 2016548004</a:t>
              </a:r>
              <a:endParaRPr lang="en-US" altLang="ko-KR" sz="160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179444" y="3341197"/>
            <a:ext cx="8955439" cy="1815882"/>
            <a:chOff x="908104" y="1924247"/>
            <a:chExt cx="8955439" cy="1815882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B26C54B6-293D-4B13-A807-D79A5005AAEA}"/>
                </a:ext>
              </a:extLst>
            </p:cNvPr>
            <p:cNvSpPr/>
            <p:nvPr/>
          </p:nvSpPr>
          <p:spPr>
            <a:xfrm>
              <a:off x="908104" y="2291496"/>
              <a:ext cx="601869" cy="556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rgbClr val="9076C6"/>
                  </a:solidFill>
                </a:rPr>
                <a:t>처리</a:t>
              </a:r>
              <a:endParaRPr lang="ko-KR" altLang="en-US" sz="1400" b="1">
                <a:solidFill>
                  <a:srgbClr val="9076C6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956C2AD-8683-4B85-A079-F58AE2D04ECE}"/>
                </a:ext>
              </a:extLst>
            </p:cNvPr>
            <p:cNvSpPr txBox="1"/>
            <p:nvPr/>
          </p:nvSpPr>
          <p:spPr>
            <a:xfrm>
              <a:off x="1509974" y="1924247"/>
              <a:ext cx="8353569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>
                <a:buAutoNum type="arabicParenR"/>
              </a:pPr>
              <a:r>
                <a:rPr lang="ko-KR" altLang="en-US" sz="160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천억부터 </a:t>
              </a:r>
              <a:r>
                <a:rPr lang="ko-KR" altLang="en-US" sz="160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일억인지</a:t>
              </a:r>
              <a:r>
                <a:rPr lang="en-US" altLang="ko-KR" sz="160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</a:t>
              </a:r>
              <a:r>
                <a:rPr lang="ko-KR" altLang="en-US" sz="1600" err="1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억단위</a:t>
              </a:r>
              <a:r>
                <a:rPr lang="en-US" altLang="ko-KR" sz="160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), </a:t>
              </a:r>
              <a:r>
                <a:rPr lang="ko-KR" altLang="en-US" sz="160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천만부터 일만인지</a:t>
              </a:r>
              <a:r>
                <a:rPr lang="en-US" altLang="ko-KR" sz="160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</a:t>
              </a:r>
              <a:r>
                <a:rPr lang="ko-KR" altLang="en-US" sz="1600" err="1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만단위</a:t>
              </a:r>
              <a:r>
                <a:rPr lang="en-US" altLang="ko-KR" sz="160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), </a:t>
              </a:r>
              <a:r>
                <a:rPr lang="ko-KR" altLang="en-US" sz="160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천부터 </a:t>
              </a:r>
              <a:r>
                <a:rPr lang="ko-KR" altLang="en-US" sz="160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일인지</a:t>
              </a:r>
              <a:r>
                <a:rPr lang="en-US" altLang="ko-KR" sz="160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</a:t>
              </a:r>
              <a:r>
                <a:rPr lang="ko-KR" altLang="en-US" sz="1600" err="1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일단위</a:t>
              </a:r>
              <a:r>
                <a:rPr lang="en-US" altLang="ko-KR" sz="160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</a:t>
              </a:r>
              <a:r>
                <a:rPr lang="ko-KR" altLang="en-US" sz="160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를 </a:t>
              </a:r>
              <a:endParaRPr lang="en-US" altLang="ko-KR" sz="16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r>
                <a:rPr lang="en-US" altLang="ko-KR" sz="160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	</a:t>
              </a:r>
              <a:r>
                <a:rPr lang="ko-KR" altLang="en-US" sz="160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먼저 </a:t>
              </a:r>
              <a:r>
                <a:rPr lang="ko-KR" altLang="en-US" sz="160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구분한다</a:t>
              </a:r>
              <a:r>
                <a:rPr lang="en-US" altLang="ko-KR" sz="160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. 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(2,016,548,004 -&gt; 20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억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 </a:t>
              </a:r>
            </a:p>
            <a:p>
              <a:endParaRPr lang="en-US" altLang="ko-KR" sz="16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pPr marL="342900" indent="-342900">
                <a:buAutoNum type="arabicParenR" startAt="2"/>
              </a:pPr>
              <a:r>
                <a:rPr lang="ko-KR" altLang="en-US" sz="160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그 </a:t>
              </a:r>
              <a:r>
                <a:rPr lang="ko-KR" altLang="en-US" sz="160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후 </a:t>
              </a:r>
              <a:r>
                <a:rPr lang="ko-KR" altLang="en-US" sz="1600" err="1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몇억인지</a:t>
              </a:r>
              <a:r>
                <a:rPr lang="ko-KR" altLang="en-US" sz="160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구분하기 위해 </a:t>
              </a:r>
              <a:r>
                <a:rPr lang="en-US" altLang="ko-KR" sz="160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1000,100,10</a:t>
              </a:r>
              <a:r>
                <a:rPr lang="ko-KR" altLang="en-US" sz="160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을 순차적으로 </a:t>
              </a:r>
              <a:r>
                <a:rPr lang="ko-KR" altLang="en-US" sz="160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나누어준다</a:t>
              </a:r>
              <a:endParaRPr lang="en-US" altLang="ko-KR" sz="16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	(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20 -&gt; 2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십억 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일억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</a:t>
              </a:r>
            </a:p>
            <a:p>
              <a:r>
                <a:rPr lang="en-US" altLang="ko-KR" sz="160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	</a:t>
              </a:r>
              <a:r>
                <a:rPr lang="ko-KR" altLang="en-US" sz="160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그 </a:t>
              </a:r>
              <a:r>
                <a:rPr lang="ko-KR" altLang="en-US" sz="160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다음 </a:t>
              </a:r>
              <a:r>
                <a:rPr lang="ko-KR" altLang="en-US" sz="1600" err="1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만단위와</a:t>
              </a:r>
              <a:r>
                <a:rPr lang="ko-KR" altLang="en-US" sz="160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</a:t>
              </a:r>
              <a:r>
                <a:rPr lang="ko-KR" altLang="en-US" sz="1600" err="1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일단위를</a:t>
              </a:r>
              <a:r>
                <a:rPr lang="ko-KR" altLang="en-US" sz="160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똑같은 방법을 구현한다</a:t>
              </a:r>
              <a:r>
                <a:rPr lang="en-US" altLang="ko-KR" sz="160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. </a:t>
              </a:r>
              <a:endParaRPr lang="en-US" altLang="ko-KR" sz="16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r>
                <a:rPr lang="en-US" altLang="ko-KR" sz="160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	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1654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만 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-&gt; 1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천만 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6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백만 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5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십만 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4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만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 (8004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원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-&gt; 8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천 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백 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십 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4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원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 </a:t>
              </a: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907370" y="5458725"/>
            <a:ext cx="6243157" cy="767359"/>
            <a:chOff x="908105" y="1924247"/>
            <a:chExt cx="6243157" cy="767359"/>
          </a:xfrm>
        </p:grpSpPr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B26C54B6-293D-4B13-A807-D79A5005AAEA}"/>
                </a:ext>
              </a:extLst>
            </p:cNvPr>
            <p:cNvSpPr/>
            <p:nvPr/>
          </p:nvSpPr>
          <p:spPr>
            <a:xfrm>
              <a:off x="908105" y="2135075"/>
              <a:ext cx="601869" cy="556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rgbClr val="9076C6"/>
                  </a:solidFill>
                </a:rPr>
                <a:t>출력</a:t>
              </a:r>
              <a:endParaRPr lang="ko-KR" altLang="en-US" sz="1400" b="1">
                <a:solidFill>
                  <a:srgbClr val="9076C6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956C2AD-8683-4B85-A079-F58AE2D04ECE}"/>
                </a:ext>
              </a:extLst>
            </p:cNvPr>
            <p:cNvSpPr txBox="1"/>
            <p:nvPr/>
          </p:nvSpPr>
          <p:spPr>
            <a:xfrm>
              <a:off x="1509974" y="1924247"/>
              <a:ext cx="5641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해당 결과는 모든 한글 숫자를 차례로 나열해준다</a:t>
              </a:r>
              <a:r>
                <a:rPr lang="en-US" altLang="ko-KR" sz="200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.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956C2AD-8683-4B85-A079-F58AE2D04ECE}"/>
                </a:ext>
              </a:extLst>
            </p:cNvPr>
            <p:cNvSpPr txBox="1"/>
            <p:nvPr/>
          </p:nvSpPr>
          <p:spPr>
            <a:xfrm>
              <a:off x="4367822" y="2308908"/>
              <a:ext cx="2653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(2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십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0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억  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1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천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6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백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5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십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4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만  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8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천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4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원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577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84E395-290F-4864-8D00-224AA1658BD5}"/>
              </a:ext>
            </a:extLst>
          </p:cNvPr>
          <p:cNvSpPr txBox="1"/>
          <p:nvPr/>
        </p:nvSpPr>
        <p:spPr>
          <a:xfrm>
            <a:off x="2878276" y="966130"/>
            <a:ext cx="3387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sz="28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단계</a:t>
            </a:r>
            <a:r>
              <a:rPr lang="en-US" altLang="ko-KR" sz="28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8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명시</a:t>
            </a:r>
            <a:endParaRPr lang="en-US" altLang="ko-KR" sz="280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DD554C7-F148-47C7-B2B3-CB5D401A918F}"/>
              </a:ext>
            </a:extLst>
          </p:cNvPr>
          <p:cNvGrpSpPr/>
          <p:nvPr/>
        </p:nvGrpSpPr>
        <p:grpSpPr>
          <a:xfrm>
            <a:off x="456360" y="404592"/>
            <a:ext cx="8318401" cy="1926456"/>
            <a:chOff x="456360" y="404592"/>
            <a:chExt cx="8318401" cy="1926456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8D7A12B-3227-4FA1-9476-9F5F3FA65D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9040" y="673741"/>
              <a:ext cx="0" cy="4826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8022C5D-CEAC-47BD-A5BF-615047EF5595}"/>
                </a:ext>
              </a:extLst>
            </p:cNvPr>
            <p:cNvCxnSpPr>
              <a:cxnSpLocks/>
            </p:cNvCxnSpPr>
            <p:nvPr/>
          </p:nvCxnSpPr>
          <p:spPr>
            <a:xfrm>
              <a:off x="1209040" y="833761"/>
              <a:ext cx="0" cy="43815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45E0F0D-766C-4F40-ABEA-53479B680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900" y="777881"/>
              <a:ext cx="4699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9591563-EAA3-47E0-9C84-5FB1B9F54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0000" y="777881"/>
              <a:ext cx="42546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DB34D9C-CDF1-455E-8DAB-129B6827CDDB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69" y="1596390"/>
              <a:ext cx="0" cy="30368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15CF52C-4350-4A5C-9F84-265EE9C54CE9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69" y="1738518"/>
              <a:ext cx="0" cy="21702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1E4D143-6803-408F-B0C1-E8FC2E68E9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2155" y="1682638"/>
              <a:ext cx="19764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A9579BC-581D-41B5-BF4B-59B62A7EF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029" y="1682638"/>
              <a:ext cx="22146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52C07CE-1E43-4C9D-AE68-DF8DDF77E89F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93" y="1221609"/>
              <a:ext cx="0" cy="4826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2FA1DE0-2700-48FF-A423-D558B20DF641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93" y="1381629"/>
              <a:ext cx="0" cy="43815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F921CA4-451F-4A2A-B469-1491F55D7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6653" y="1325749"/>
              <a:ext cx="4699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B21A0FA1-0CCF-4061-BFC5-8D21A16DD5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1753" y="1325749"/>
              <a:ext cx="42546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A58B28A-5900-424D-8B1D-4837D38D53C7}"/>
                </a:ext>
              </a:extLst>
            </p:cNvPr>
            <p:cNvCxnSpPr>
              <a:cxnSpLocks/>
            </p:cNvCxnSpPr>
            <p:nvPr/>
          </p:nvCxnSpPr>
          <p:spPr>
            <a:xfrm>
              <a:off x="934164" y="1755663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E0A6801-B2D7-476D-AC3A-BF0ADF6253EF}"/>
                </a:ext>
              </a:extLst>
            </p:cNvPr>
            <p:cNvCxnSpPr>
              <a:cxnSpLocks/>
            </p:cNvCxnSpPr>
            <p:nvPr/>
          </p:nvCxnSpPr>
          <p:spPr>
            <a:xfrm>
              <a:off x="2737812" y="922641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F26919C-3A8D-4DC5-A7BF-2E86271708BA}"/>
                </a:ext>
              </a:extLst>
            </p:cNvPr>
            <p:cNvCxnSpPr>
              <a:cxnSpLocks/>
            </p:cNvCxnSpPr>
            <p:nvPr/>
          </p:nvCxnSpPr>
          <p:spPr>
            <a:xfrm>
              <a:off x="7922388" y="2050106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A7BE783-CCAC-4658-82B8-9E4748985868}"/>
                </a:ext>
              </a:extLst>
            </p:cNvPr>
            <p:cNvCxnSpPr>
              <a:cxnSpLocks/>
            </p:cNvCxnSpPr>
            <p:nvPr/>
          </p:nvCxnSpPr>
          <p:spPr>
            <a:xfrm>
              <a:off x="7753711" y="993662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E600F1BE-6AB2-4D75-8C64-1B21E4573CB8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37" y="603045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BB34804-A1C3-4468-8408-2D05F6D64086}"/>
                </a:ext>
              </a:extLst>
            </p:cNvPr>
            <p:cNvCxnSpPr>
              <a:cxnSpLocks/>
            </p:cNvCxnSpPr>
            <p:nvPr/>
          </p:nvCxnSpPr>
          <p:spPr>
            <a:xfrm>
              <a:off x="667946" y="189456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62A514A7-94CA-4215-91BF-66D8D497FEC3}"/>
                </a:ext>
              </a:extLst>
            </p:cNvPr>
            <p:cNvCxnSpPr>
              <a:cxnSpLocks/>
            </p:cNvCxnSpPr>
            <p:nvPr/>
          </p:nvCxnSpPr>
          <p:spPr>
            <a:xfrm>
              <a:off x="1708113" y="1292359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BAB1E6F-143F-40F8-A2F7-5864A6517454}"/>
                </a:ext>
              </a:extLst>
            </p:cNvPr>
            <p:cNvCxnSpPr>
              <a:cxnSpLocks/>
            </p:cNvCxnSpPr>
            <p:nvPr/>
          </p:nvCxnSpPr>
          <p:spPr>
            <a:xfrm>
              <a:off x="820346" y="528879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E46928C3-F86C-4E21-8A8C-E8B0C8D510CC}"/>
                </a:ext>
              </a:extLst>
            </p:cNvPr>
            <p:cNvCxnSpPr>
              <a:cxnSpLocks/>
            </p:cNvCxnSpPr>
            <p:nvPr/>
          </p:nvCxnSpPr>
          <p:spPr>
            <a:xfrm>
              <a:off x="6777277" y="82184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0C4DED3A-4BAE-493E-AB4E-AA8BB7542870}"/>
                </a:ext>
              </a:extLst>
            </p:cNvPr>
            <p:cNvCxnSpPr>
              <a:cxnSpLocks/>
            </p:cNvCxnSpPr>
            <p:nvPr/>
          </p:nvCxnSpPr>
          <p:spPr>
            <a:xfrm>
              <a:off x="7531883" y="2331048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21B0C27-3DBB-4DC4-A675-8EEE6BAEFCE0}"/>
                </a:ext>
              </a:extLst>
            </p:cNvPr>
            <p:cNvCxnSpPr>
              <a:cxnSpLocks/>
            </p:cNvCxnSpPr>
            <p:nvPr/>
          </p:nvCxnSpPr>
          <p:spPr>
            <a:xfrm>
              <a:off x="8330876" y="1212460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75E67E6-6D39-42F6-8E37-148D3B961609}"/>
                </a:ext>
              </a:extLst>
            </p:cNvPr>
            <p:cNvCxnSpPr>
              <a:cxnSpLocks/>
            </p:cNvCxnSpPr>
            <p:nvPr/>
          </p:nvCxnSpPr>
          <p:spPr>
            <a:xfrm>
              <a:off x="8774761" y="75082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35F5DD5-217E-4C7D-8F41-0EECF87CE9F8}"/>
                </a:ext>
              </a:extLst>
            </p:cNvPr>
            <p:cNvCxnSpPr>
              <a:cxnSpLocks/>
            </p:cNvCxnSpPr>
            <p:nvPr/>
          </p:nvCxnSpPr>
          <p:spPr>
            <a:xfrm>
              <a:off x="456360" y="1043786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803B1F2-6CEC-42F7-B24D-CC42DDDBA41B}"/>
                </a:ext>
              </a:extLst>
            </p:cNvPr>
            <p:cNvCxnSpPr>
              <a:cxnSpLocks/>
            </p:cNvCxnSpPr>
            <p:nvPr/>
          </p:nvCxnSpPr>
          <p:spPr>
            <a:xfrm>
              <a:off x="2205263" y="40459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652A854-D462-4CCF-872D-3DA065B23F8C}"/>
                </a:ext>
              </a:extLst>
            </p:cNvPr>
            <p:cNvCxnSpPr>
              <a:cxnSpLocks/>
            </p:cNvCxnSpPr>
            <p:nvPr/>
          </p:nvCxnSpPr>
          <p:spPr>
            <a:xfrm>
              <a:off x="5569913" y="40459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4F9B97-4319-48B6-B5DD-7439425EE949}"/>
                </a:ext>
              </a:extLst>
            </p:cNvPr>
            <p:cNvCxnSpPr>
              <a:cxnSpLocks/>
            </p:cNvCxnSpPr>
            <p:nvPr/>
          </p:nvCxnSpPr>
          <p:spPr>
            <a:xfrm>
              <a:off x="8304243" y="40459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EF152BA-3F77-4B30-8819-522CBED9D8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242" r="61090"/>
          <a:stretch/>
        </p:blipFill>
        <p:spPr>
          <a:xfrm>
            <a:off x="4390123" y="462436"/>
            <a:ext cx="363754" cy="39972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B34E67-ED92-4866-AB9D-2D0606493F4F}"/>
              </a:ext>
            </a:extLst>
          </p:cNvPr>
          <p:cNvCxnSpPr>
            <a:cxnSpLocks/>
          </p:cNvCxnSpPr>
          <p:nvPr/>
        </p:nvCxnSpPr>
        <p:spPr>
          <a:xfrm>
            <a:off x="4364283" y="1976991"/>
            <a:ext cx="423255" cy="0"/>
          </a:xfrm>
          <a:prstGeom prst="line">
            <a:avLst/>
          </a:prstGeom>
          <a:ln w="31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1316434" y="2449070"/>
            <a:ext cx="5933778" cy="2708434"/>
            <a:chOff x="908105" y="1924247"/>
            <a:chExt cx="5933778" cy="2708434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B26C54B6-293D-4B13-A807-D79A5005AAEA}"/>
                </a:ext>
              </a:extLst>
            </p:cNvPr>
            <p:cNvSpPr/>
            <p:nvPr/>
          </p:nvSpPr>
          <p:spPr>
            <a:xfrm>
              <a:off x="908105" y="2135075"/>
              <a:ext cx="601869" cy="556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rgbClr val="9076C6"/>
                  </a:solidFill>
                </a:rPr>
                <a:t>초기</a:t>
              </a:r>
              <a:endParaRPr lang="ko-KR" altLang="en-US" sz="1400" b="1">
                <a:solidFill>
                  <a:srgbClr val="9076C6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956C2AD-8683-4B85-A079-F58AE2D04ECE}"/>
                </a:ext>
              </a:extLst>
            </p:cNvPr>
            <p:cNvSpPr txBox="1"/>
            <p:nvPr/>
          </p:nvSpPr>
          <p:spPr>
            <a:xfrm>
              <a:off x="1509974" y="1924247"/>
              <a:ext cx="12570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변수 설정</a:t>
              </a:r>
              <a:endParaRPr lang="en-US" altLang="ko-KR" sz="20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956C2AD-8683-4B85-A079-F58AE2D04ECE}"/>
                </a:ext>
              </a:extLst>
            </p:cNvPr>
            <p:cNvSpPr txBox="1"/>
            <p:nvPr/>
          </p:nvSpPr>
          <p:spPr>
            <a:xfrm>
              <a:off x="1509974" y="2324357"/>
              <a:ext cx="5331909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money: </a:t>
              </a:r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입력 받을 숫자</a:t>
              </a:r>
              <a:endParaRPr lang="en-US" altLang="ko-KR" sz="160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endParaRPr lang="en-US" altLang="ko-KR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num1: </a:t>
              </a:r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억단위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 </a:t>
              </a:r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만단위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</a:t>
              </a:r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일단위 숫자를 먼저 담는 곳</a:t>
              </a:r>
              <a:endParaRPr lang="en-US" altLang="ko-KR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m_unit[ ] = {100000000, 10000, 1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}; 				// </a:t>
              </a:r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나누는 숫자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</a:t>
              </a:r>
            </a:p>
            <a:p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*unit01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[]={＂</a:t>
              </a:r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억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＂, ＂</a:t>
              </a:r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만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＂, ＂</a:t>
              </a:r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원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＂};		// </a:t>
              </a:r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나눈 숫자 읽음</a:t>
              </a:r>
              <a:endParaRPr lang="en-US" altLang="ko-KR" sz="160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</a:t>
              </a:r>
            </a:p>
            <a:p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num2:  num1</a:t>
              </a:r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의 숫자를 천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</a:t>
              </a:r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백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</a:t>
              </a:r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십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,</a:t>
              </a:r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일 자리로 구분함</a:t>
              </a:r>
              <a:endParaRPr lang="en-US" altLang="ko-KR" sz="160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m_unit01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[]={1000, 100, 10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}; 				//  </a:t>
              </a:r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나누는 숫자</a:t>
              </a:r>
              <a:endParaRPr lang="en-US" altLang="ko-KR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*unit02[]={"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천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", "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백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", "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십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"};				//  </a:t>
              </a:r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나눈 숫자 읽음</a:t>
              </a:r>
              <a:endParaRPr lang="en-US" altLang="ko-KR" sz="160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184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84E395-290F-4864-8D00-224AA1658BD5}"/>
              </a:ext>
            </a:extLst>
          </p:cNvPr>
          <p:cNvSpPr txBox="1"/>
          <p:nvPr/>
        </p:nvSpPr>
        <p:spPr>
          <a:xfrm>
            <a:off x="2878276" y="966130"/>
            <a:ext cx="33874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</a:t>
            </a:r>
            <a:r>
              <a:rPr lang="ko-KR" altLang="en-US" sz="28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단계</a:t>
            </a:r>
            <a:r>
              <a:rPr lang="en-US" altLang="ko-KR" sz="28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28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명시</a:t>
            </a:r>
            <a:endParaRPr lang="en-US" altLang="ko-KR" sz="280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DD554C7-F148-47C7-B2B3-CB5D401A918F}"/>
              </a:ext>
            </a:extLst>
          </p:cNvPr>
          <p:cNvGrpSpPr/>
          <p:nvPr/>
        </p:nvGrpSpPr>
        <p:grpSpPr>
          <a:xfrm>
            <a:off x="456360" y="404592"/>
            <a:ext cx="8318401" cy="1926456"/>
            <a:chOff x="456360" y="404592"/>
            <a:chExt cx="8318401" cy="1926456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8D7A12B-3227-4FA1-9476-9F5F3FA65D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9040" y="673741"/>
              <a:ext cx="0" cy="4826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8022C5D-CEAC-47BD-A5BF-615047EF5595}"/>
                </a:ext>
              </a:extLst>
            </p:cNvPr>
            <p:cNvCxnSpPr>
              <a:cxnSpLocks/>
            </p:cNvCxnSpPr>
            <p:nvPr/>
          </p:nvCxnSpPr>
          <p:spPr>
            <a:xfrm>
              <a:off x="1209040" y="833761"/>
              <a:ext cx="0" cy="43815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45E0F0D-766C-4F40-ABEA-53479B680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900" y="777881"/>
              <a:ext cx="4699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9591563-EAA3-47E0-9C84-5FB1B9F54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0000" y="777881"/>
              <a:ext cx="42546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DB34D9C-CDF1-455E-8DAB-129B6827CDDB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69" y="1596390"/>
              <a:ext cx="0" cy="30368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15CF52C-4350-4A5C-9F84-265EE9C54CE9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69" y="1738518"/>
              <a:ext cx="0" cy="21702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1E4D143-6803-408F-B0C1-E8FC2E68E9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2155" y="1682638"/>
              <a:ext cx="19764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A9579BC-581D-41B5-BF4B-59B62A7EF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029" y="1682638"/>
              <a:ext cx="22146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52C07CE-1E43-4C9D-AE68-DF8DDF77E89F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93" y="1221609"/>
              <a:ext cx="0" cy="4826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2FA1DE0-2700-48FF-A423-D558B20DF641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93" y="1381629"/>
              <a:ext cx="0" cy="43815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F921CA4-451F-4A2A-B469-1491F55D7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6653" y="1325749"/>
              <a:ext cx="4699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B21A0FA1-0CCF-4061-BFC5-8D21A16DD5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1753" y="1325749"/>
              <a:ext cx="42546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A58B28A-5900-424D-8B1D-4837D38D53C7}"/>
                </a:ext>
              </a:extLst>
            </p:cNvPr>
            <p:cNvCxnSpPr>
              <a:cxnSpLocks/>
            </p:cNvCxnSpPr>
            <p:nvPr/>
          </p:nvCxnSpPr>
          <p:spPr>
            <a:xfrm>
              <a:off x="934164" y="1755663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E0A6801-B2D7-476D-AC3A-BF0ADF6253EF}"/>
                </a:ext>
              </a:extLst>
            </p:cNvPr>
            <p:cNvCxnSpPr>
              <a:cxnSpLocks/>
            </p:cNvCxnSpPr>
            <p:nvPr/>
          </p:nvCxnSpPr>
          <p:spPr>
            <a:xfrm>
              <a:off x="2737812" y="922641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F26919C-3A8D-4DC5-A7BF-2E86271708BA}"/>
                </a:ext>
              </a:extLst>
            </p:cNvPr>
            <p:cNvCxnSpPr>
              <a:cxnSpLocks/>
            </p:cNvCxnSpPr>
            <p:nvPr/>
          </p:nvCxnSpPr>
          <p:spPr>
            <a:xfrm>
              <a:off x="7922388" y="2050106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A7BE783-CCAC-4658-82B8-9E4748985868}"/>
                </a:ext>
              </a:extLst>
            </p:cNvPr>
            <p:cNvCxnSpPr>
              <a:cxnSpLocks/>
            </p:cNvCxnSpPr>
            <p:nvPr/>
          </p:nvCxnSpPr>
          <p:spPr>
            <a:xfrm>
              <a:off x="7753711" y="993662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E600F1BE-6AB2-4D75-8C64-1B21E4573CB8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37" y="603045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BB34804-A1C3-4468-8408-2D05F6D64086}"/>
                </a:ext>
              </a:extLst>
            </p:cNvPr>
            <p:cNvCxnSpPr>
              <a:cxnSpLocks/>
            </p:cNvCxnSpPr>
            <p:nvPr/>
          </p:nvCxnSpPr>
          <p:spPr>
            <a:xfrm>
              <a:off x="667946" y="189456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62A514A7-94CA-4215-91BF-66D8D497FEC3}"/>
                </a:ext>
              </a:extLst>
            </p:cNvPr>
            <p:cNvCxnSpPr>
              <a:cxnSpLocks/>
            </p:cNvCxnSpPr>
            <p:nvPr/>
          </p:nvCxnSpPr>
          <p:spPr>
            <a:xfrm>
              <a:off x="1708113" y="1292359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BAB1E6F-143F-40F8-A2F7-5864A6517454}"/>
                </a:ext>
              </a:extLst>
            </p:cNvPr>
            <p:cNvCxnSpPr>
              <a:cxnSpLocks/>
            </p:cNvCxnSpPr>
            <p:nvPr/>
          </p:nvCxnSpPr>
          <p:spPr>
            <a:xfrm>
              <a:off x="820346" y="528879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E46928C3-F86C-4E21-8A8C-E8B0C8D510CC}"/>
                </a:ext>
              </a:extLst>
            </p:cNvPr>
            <p:cNvCxnSpPr>
              <a:cxnSpLocks/>
            </p:cNvCxnSpPr>
            <p:nvPr/>
          </p:nvCxnSpPr>
          <p:spPr>
            <a:xfrm>
              <a:off x="6777277" y="82184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0C4DED3A-4BAE-493E-AB4E-AA8BB7542870}"/>
                </a:ext>
              </a:extLst>
            </p:cNvPr>
            <p:cNvCxnSpPr>
              <a:cxnSpLocks/>
            </p:cNvCxnSpPr>
            <p:nvPr/>
          </p:nvCxnSpPr>
          <p:spPr>
            <a:xfrm>
              <a:off x="7531883" y="2331048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21B0C27-3DBB-4DC4-A675-8EEE6BAEFCE0}"/>
                </a:ext>
              </a:extLst>
            </p:cNvPr>
            <p:cNvCxnSpPr>
              <a:cxnSpLocks/>
            </p:cNvCxnSpPr>
            <p:nvPr/>
          </p:nvCxnSpPr>
          <p:spPr>
            <a:xfrm>
              <a:off x="8330876" y="1212460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75E67E6-6D39-42F6-8E37-148D3B961609}"/>
                </a:ext>
              </a:extLst>
            </p:cNvPr>
            <p:cNvCxnSpPr>
              <a:cxnSpLocks/>
            </p:cNvCxnSpPr>
            <p:nvPr/>
          </p:nvCxnSpPr>
          <p:spPr>
            <a:xfrm>
              <a:off x="8774761" y="75082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35F5DD5-217E-4C7D-8F41-0EECF87CE9F8}"/>
                </a:ext>
              </a:extLst>
            </p:cNvPr>
            <p:cNvCxnSpPr>
              <a:cxnSpLocks/>
            </p:cNvCxnSpPr>
            <p:nvPr/>
          </p:nvCxnSpPr>
          <p:spPr>
            <a:xfrm>
              <a:off x="456360" y="1043786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803B1F2-6CEC-42F7-B24D-CC42DDDBA41B}"/>
                </a:ext>
              </a:extLst>
            </p:cNvPr>
            <p:cNvCxnSpPr>
              <a:cxnSpLocks/>
            </p:cNvCxnSpPr>
            <p:nvPr/>
          </p:nvCxnSpPr>
          <p:spPr>
            <a:xfrm>
              <a:off x="2205263" y="40459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652A854-D462-4CCF-872D-3DA065B23F8C}"/>
                </a:ext>
              </a:extLst>
            </p:cNvPr>
            <p:cNvCxnSpPr>
              <a:cxnSpLocks/>
            </p:cNvCxnSpPr>
            <p:nvPr/>
          </p:nvCxnSpPr>
          <p:spPr>
            <a:xfrm>
              <a:off x="5569913" y="40459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4F9B97-4319-48B6-B5DD-7439425EE949}"/>
                </a:ext>
              </a:extLst>
            </p:cNvPr>
            <p:cNvCxnSpPr>
              <a:cxnSpLocks/>
            </p:cNvCxnSpPr>
            <p:nvPr/>
          </p:nvCxnSpPr>
          <p:spPr>
            <a:xfrm>
              <a:off x="8304243" y="40459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EF152BA-3F77-4B30-8819-522CBED9D8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242" r="61090"/>
          <a:stretch/>
        </p:blipFill>
        <p:spPr>
          <a:xfrm>
            <a:off x="4390123" y="462436"/>
            <a:ext cx="363754" cy="39972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B34E67-ED92-4866-AB9D-2D0606493F4F}"/>
              </a:ext>
            </a:extLst>
          </p:cNvPr>
          <p:cNvCxnSpPr>
            <a:cxnSpLocks/>
          </p:cNvCxnSpPr>
          <p:nvPr/>
        </p:nvCxnSpPr>
        <p:spPr>
          <a:xfrm>
            <a:off x="4364283" y="1976991"/>
            <a:ext cx="423255" cy="0"/>
          </a:xfrm>
          <a:prstGeom prst="line">
            <a:avLst/>
          </a:prstGeom>
          <a:ln w="31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185652" y="1489350"/>
            <a:ext cx="8772696" cy="3447098"/>
            <a:chOff x="908105" y="1924247"/>
            <a:chExt cx="8772696" cy="3447098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B26C54B6-293D-4B13-A807-D79A5005AAEA}"/>
                </a:ext>
              </a:extLst>
            </p:cNvPr>
            <p:cNvSpPr/>
            <p:nvPr/>
          </p:nvSpPr>
          <p:spPr>
            <a:xfrm>
              <a:off x="908105" y="2135075"/>
              <a:ext cx="601869" cy="556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rgbClr val="9076C6"/>
                  </a:solidFill>
                </a:rPr>
                <a:t>처리</a:t>
              </a:r>
              <a:endParaRPr lang="ko-KR" altLang="en-US" sz="1400" b="1">
                <a:solidFill>
                  <a:srgbClr val="9076C6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956C2AD-8683-4B85-A079-F58AE2D04ECE}"/>
                </a:ext>
              </a:extLst>
            </p:cNvPr>
            <p:cNvSpPr txBox="1"/>
            <p:nvPr/>
          </p:nvSpPr>
          <p:spPr>
            <a:xfrm>
              <a:off x="1509974" y="1924247"/>
              <a:ext cx="12570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계산 과정</a:t>
              </a:r>
              <a:endParaRPr lang="en-US" altLang="ko-KR" sz="20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956C2AD-8683-4B85-A079-F58AE2D04ECE}"/>
                </a:ext>
              </a:extLst>
            </p:cNvPr>
            <p:cNvSpPr txBox="1"/>
            <p:nvPr/>
          </p:nvSpPr>
          <p:spPr>
            <a:xfrm>
              <a:off x="1509974" y="2324357"/>
              <a:ext cx="8170827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입력받은 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money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</a:t>
              </a:r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변수를</a:t>
              </a:r>
              <a:endParaRPr lang="en-US" altLang="ko-KR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첫번째 반복문에서 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m_unit[0] 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= {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100000000}</a:t>
              </a:r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을 나누기</a:t>
              </a:r>
              <a:endParaRPr lang="en-US" altLang="ko-KR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나눠지면 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num1</a:t>
              </a:r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에 몫을 담기</a:t>
              </a:r>
              <a:endParaRPr lang="en-US" altLang="ko-KR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(</a:t>
              </a:r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나눠지지않으면 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m_unit[1]={10000}, m_unit[2]={1}</a:t>
              </a:r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로 나누기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)</a:t>
              </a:r>
            </a:p>
            <a:p>
              <a:endParaRPr lang="en-US" altLang="ko-KR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나누어진 몫 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num1</a:t>
              </a:r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을 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m_unit01[0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] = {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1000}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을 </a:t>
              </a:r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나누기 → 몫을 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num2</a:t>
              </a:r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에 담아 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unit02[ 0]={</a:t>
              </a:r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천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} </a:t>
              </a:r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과 함께 호출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</a:t>
              </a:r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</a:t>
              </a:r>
              <a:endParaRPr lang="en-US" altLang="ko-KR" sz="160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나누어진 몫 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num1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을 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m_unit01[0] = {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100}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을 나누기 → 몫을 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num2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에 담아 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unit02[ 0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]={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백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} 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과 함께 호출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 </a:t>
              </a:r>
              <a:endParaRPr lang="en-US" altLang="ko-KR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나누어진 몫 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num1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을 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m_unit01[0] = {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10}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을 나누기 → 몫을 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num2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에 담아 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unit02[ 0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]={</a:t>
              </a:r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십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} 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과 함께 호출</a:t>
              </a:r>
              <a:endParaRPr lang="en-US" altLang="ko-KR" sz="160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나누어진 몫 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num1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을 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m_unit01[0] = {10}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을 나누기 → 몫을 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num2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에 담아 </a:t>
              </a:r>
              <a:r>
                <a:rPr lang="en-US" altLang="ko-KR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unit02[ 0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]={</a:t>
              </a:r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일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} </a:t>
              </a:r>
              <a:r>
                <a:rPr lang="ko-KR" altLang="en-US" sz="160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과 함께 호출</a:t>
              </a:r>
              <a:endParaRPr lang="en-US" altLang="ko-KR" sz="160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그리고 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num1</a:t>
              </a:r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에 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unit01[0]={</a:t>
              </a:r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억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}</a:t>
              </a:r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을 호출한다</a:t>
              </a:r>
              <a:endParaRPr lang="en-US" altLang="ko-KR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endParaRPr lang="en-US" altLang="ko-KR" sz="160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  <a:p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money</a:t>
              </a:r>
              <a:r>
                <a:rPr lang="ko-KR" altLang="en-US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에서 한글처리된 값들은 빼고 나머지 값들로 위와 같이 반복한다</a:t>
              </a:r>
              <a:r>
                <a:rPr lang="en-US" altLang="ko-KR" sz="1600" smtClean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.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143211" y="5336558"/>
            <a:ext cx="1858944" cy="767359"/>
            <a:chOff x="908105" y="1924247"/>
            <a:chExt cx="1858944" cy="767359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26C54B6-293D-4B13-A807-D79A5005AAEA}"/>
                </a:ext>
              </a:extLst>
            </p:cNvPr>
            <p:cNvSpPr/>
            <p:nvPr/>
          </p:nvSpPr>
          <p:spPr>
            <a:xfrm>
              <a:off x="908105" y="2135075"/>
              <a:ext cx="601869" cy="55653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smtClean="0">
                  <a:solidFill>
                    <a:srgbClr val="9076C6"/>
                  </a:solidFill>
                </a:rPr>
                <a:t>처리</a:t>
              </a:r>
              <a:endParaRPr lang="ko-KR" altLang="en-US" sz="1400" b="1">
                <a:solidFill>
                  <a:srgbClr val="9076C6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956C2AD-8683-4B85-A079-F58AE2D04ECE}"/>
                </a:ext>
              </a:extLst>
            </p:cNvPr>
            <p:cNvSpPr txBox="1"/>
            <p:nvPr/>
          </p:nvSpPr>
          <p:spPr>
            <a:xfrm>
              <a:off x="1509974" y="1924247"/>
              <a:ext cx="12570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smtClean="0">
                  <a:solidFill>
                    <a:schemeClr val="bg1"/>
                  </a:solidFill>
                  <a:latin typeface="나눔스퀘어 Light" panose="020B0600000101010101" pitchFamily="50" charset="-127"/>
                  <a:ea typeface="나눔스퀘어 Light" panose="020B0600000101010101" pitchFamily="50" charset="-127"/>
                </a:rPr>
                <a:t>계산 과정</a:t>
              </a:r>
              <a:endParaRPr lang="en-US" altLang="ko-KR" sz="20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956C2AD-8683-4B85-A079-F58AE2D04ECE}"/>
                </a:ext>
              </a:extLst>
            </p:cNvPr>
            <p:cNvSpPr txBox="1"/>
            <p:nvPr/>
          </p:nvSpPr>
          <p:spPr>
            <a:xfrm>
              <a:off x="1509974" y="2324357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956C2AD-8683-4B85-A079-F58AE2D04ECE}"/>
              </a:ext>
            </a:extLst>
          </p:cNvPr>
          <p:cNvSpPr txBox="1"/>
          <p:nvPr/>
        </p:nvSpPr>
        <p:spPr>
          <a:xfrm>
            <a:off x="883394" y="5782834"/>
            <a:ext cx="70134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 (num2 </a:t>
            </a:r>
            <a:r>
              <a:rPr lang="ko-KR" altLang="en-US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몫 </a:t>
            </a:r>
            <a:r>
              <a:rPr lang="en-US" altLang="ko-KR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unit02</a:t>
            </a:r>
            <a:r>
              <a:rPr lang="ko-KR" altLang="en-US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단위</a:t>
            </a:r>
            <a:r>
              <a:rPr lang="en-US" altLang="ko-KR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천</a:t>
            </a:r>
            <a:r>
              <a:rPr lang="en-US" altLang="ko-KR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)) + </a:t>
            </a:r>
            <a:r>
              <a:rPr lang="en-US" altLang="ko-KR" sz="160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(num2 </a:t>
            </a:r>
            <a:r>
              <a:rPr lang="ko-KR" altLang="en-US" sz="160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몫 </a:t>
            </a:r>
            <a:r>
              <a:rPr lang="en-US" altLang="ko-KR" sz="160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unit02</a:t>
            </a:r>
            <a:r>
              <a:rPr lang="ko-KR" altLang="en-US" sz="160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단위</a:t>
            </a:r>
            <a:r>
              <a:rPr lang="en-US" altLang="ko-KR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백</a:t>
            </a:r>
            <a:r>
              <a:rPr lang="en-US" altLang="ko-KR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)) </a:t>
            </a:r>
          </a:p>
          <a:p>
            <a:r>
              <a:rPr lang="en-US" altLang="ko-KR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(</a:t>
            </a:r>
            <a:r>
              <a:rPr lang="en-US" altLang="ko-KR" sz="160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num2 </a:t>
            </a:r>
            <a:r>
              <a:rPr lang="ko-KR" altLang="en-US" sz="160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몫 </a:t>
            </a:r>
            <a:r>
              <a:rPr lang="en-US" altLang="ko-KR" sz="160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unit02</a:t>
            </a:r>
            <a:r>
              <a:rPr lang="ko-KR" altLang="en-US" sz="160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단위</a:t>
            </a:r>
            <a:r>
              <a:rPr lang="en-US" altLang="ko-KR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십</a:t>
            </a:r>
            <a:r>
              <a:rPr lang="en-US" altLang="ko-KR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)) + (</a:t>
            </a:r>
            <a:r>
              <a:rPr lang="en-US" altLang="ko-KR" sz="160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num2 </a:t>
            </a:r>
            <a:r>
              <a:rPr lang="ko-KR" altLang="en-US" sz="160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몫 </a:t>
            </a:r>
            <a:r>
              <a:rPr lang="en-US" altLang="ko-KR" sz="160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 unit02</a:t>
            </a:r>
            <a:r>
              <a:rPr lang="ko-KR" altLang="en-US" sz="160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단위</a:t>
            </a:r>
            <a:r>
              <a:rPr lang="en-US" altLang="ko-KR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60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</a:t>
            </a:r>
            <a:r>
              <a:rPr lang="en-US" altLang="ko-KR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)) ]	 * 	unit01 </a:t>
            </a:r>
            <a:r>
              <a:rPr lang="ko-KR" altLang="en-US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단위</a:t>
            </a:r>
            <a:r>
              <a:rPr lang="en-US" altLang="ko-KR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억</a:t>
            </a:r>
            <a:r>
              <a:rPr lang="en-US" altLang="ko-KR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</a:t>
            </a:r>
            <a:r>
              <a:rPr lang="en-US" altLang="ko-KR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</a:t>
            </a:r>
            <a:r>
              <a:rPr lang="en-US" altLang="ko-KR" sz="1600" smtClean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 </a:t>
            </a:r>
            <a:endParaRPr lang="en-US" altLang="ko-KR" sz="1600">
              <a:solidFill>
                <a:schemeClr val="accent4">
                  <a:lumMod val="20000"/>
                  <a:lumOff val="8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98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2" descr="ê´ë ¨ ì´ë¯¸ì§">
            <a:extLst>
              <a:ext uri="{FF2B5EF4-FFF2-40B4-BE49-F238E27FC236}">
                <a16:creationId xmlns:a16="http://schemas.microsoft.com/office/drawing/2014/main" id="{6C406D94-9A2C-4577-B32D-A540E1D1BF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28949" y="331132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DD554C7-F148-47C7-B2B3-CB5D401A918F}"/>
              </a:ext>
            </a:extLst>
          </p:cNvPr>
          <p:cNvGrpSpPr/>
          <p:nvPr/>
        </p:nvGrpSpPr>
        <p:grpSpPr>
          <a:xfrm>
            <a:off x="456360" y="404592"/>
            <a:ext cx="8318401" cy="1926456"/>
            <a:chOff x="456360" y="404592"/>
            <a:chExt cx="8318401" cy="1926456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8D7A12B-3227-4FA1-9476-9F5F3FA65D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9040" y="673741"/>
              <a:ext cx="0" cy="4826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8022C5D-CEAC-47BD-A5BF-615047EF5595}"/>
                </a:ext>
              </a:extLst>
            </p:cNvPr>
            <p:cNvCxnSpPr>
              <a:cxnSpLocks/>
            </p:cNvCxnSpPr>
            <p:nvPr/>
          </p:nvCxnSpPr>
          <p:spPr>
            <a:xfrm>
              <a:off x="1209040" y="833761"/>
              <a:ext cx="0" cy="43815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45E0F0D-766C-4F40-ABEA-53479B680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900" y="777881"/>
              <a:ext cx="4699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9591563-EAA3-47E0-9C84-5FB1B9F54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0000" y="777881"/>
              <a:ext cx="42546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DB34D9C-CDF1-455E-8DAB-129B6827CDDB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69" y="1596390"/>
              <a:ext cx="0" cy="30368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15CF52C-4350-4A5C-9F84-265EE9C54CE9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69" y="1738518"/>
              <a:ext cx="0" cy="21702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1E4D143-6803-408F-B0C1-E8FC2E68E9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2155" y="1682638"/>
              <a:ext cx="19764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A9579BC-581D-41B5-BF4B-59B62A7EF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029" y="1682638"/>
              <a:ext cx="22146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52C07CE-1E43-4C9D-AE68-DF8DDF77E89F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93" y="1221609"/>
              <a:ext cx="0" cy="4826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2FA1DE0-2700-48FF-A423-D558B20DF641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93" y="1381629"/>
              <a:ext cx="0" cy="43815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F921CA4-451F-4A2A-B469-1491F55D7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6653" y="1325749"/>
              <a:ext cx="4699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B21A0FA1-0CCF-4061-BFC5-8D21A16DD5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1753" y="1325749"/>
              <a:ext cx="42546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A58B28A-5900-424D-8B1D-4837D38D53C7}"/>
                </a:ext>
              </a:extLst>
            </p:cNvPr>
            <p:cNvCxnSpPr>
              <a:cxnSpLocks/>
            </p:cNvCxnSpPr>
            <p:nvPr/>
          </p:nvCxnSpPr>
          <p:spPr>
            <a:xfrm>
              <a:off x="934164" y="1755663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E0A6801-B2D7-476D-AC3A-BF0ADF6253EF}"/>
                </a:ext>
              </a:extLst>
            </p:cNvPr>
            <p:cNvCxnSpPr>
              <a:cxnSpLocks/>
            </p:cNvCxnSpPr>
            <p:nvPr/>
          </p:nvCxnSpPr>
          <p:spPr>
            <a:xfrm>
              <a:off x="2737812" y="922641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F26919C-3A8D-4DC5-A7BF-2E86271708BA}"/>
                </a:ext>
              </a:extLst>
            </p:cNvPr>
            <p:cNvCxnSpPr>
              <a:cxnSpLocks/>
            </p:cNvCxnSpPr>
            <p:nvPr/>
          </p:nvCxnSpPr>
          <p:spPr>
            <a:xfrm>
              <a:off x="7922388" y="2050106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A7BE783-CCAC-4658-82B8-9E4748985868}"/>
                </a:ext>
              </a:extLst>
            </p:cNvPr>
            <p:cNvCxnSpPr>
              <a:cxnSpLocks/>
            </p:cNvCxnSpPr>
            <p:nvPr/>
          </p:nvCxnSpPr>
          <p:spPr>
            <a:xfrm>
              <a:off x="7753711" y="993662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E600F1BE-6AB2-4D75-8C64-1B21E4573CB8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37" y="603045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BB34804-A1C3-4468-8408-2D05F6D64086}"/>
                </a:ext>
              </a:extLst>
            </p:cNvPr>
            <p:cNvCxnSpPr>
              <a:cxnSpLocks/>
            </p:cNvCxnSpPr>
            <p:nvPr/>
          </p:nvCxnSpPr>
          <p:spPr>
            <a:xfrm>
              <a:off x="667946" y="189456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62A514A7-94CA-4215-91BF-66D8D497FEC3}"/>
                </a:ext>
              </a:extLst>
            </p:cNvPr>
            <p:cNvCxnSpPr>
              <a:cxnSpLocks/>
            </p:cNvCxnSpPr>
            <p:nvPr/>
          </p:nvCxnSpPr>
          <p:spPr>
            <a:xfrm>
              <a:off x="1708113" y="1292359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BAB1E6F-143F-40F8-A2F7-5864A6517454}"/>
                </a:ext>
              </a:extLst>
            </p:cNvPr>
            <p:cNvCxnSpPr>
              <a:cxnSpLocks/>
            </p:cNvCxnSpPr>
            <p:nvPr/>
          </p:nvCxnSpPr>
          <p:spPr>
            <a:xfrm>
              <a:off x="820346" y="528879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E46928C3-F86C-4E21-8A8C-E8B0C8D510CC}"/>
                </a:ext>
              </a:extLst>
            </p:cNvPr>
            <p:cNvCxnSpPr>
              <a:cxnSpLocks/>
            </p:cNvCxnSpPr>
            <p:nvPr/>
          </p:nvCxnSpPr>
          <p:spPr>
            <a:xfrm>
              <a:off x="6777277" y="82184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0C4DED3A-4BAE-493E-AB4E-AA8BB7542870}"/>
                </a:ext>
              </a:extLst>
            </p:cNvPr>
            <p:cNvCxnSpPr>
              <a:cxnSpLocks/>
            </p:cNvCxnSpPr>
            <p:nvPr/>
          </p:nvCxnSpPr>
          <p:spPr>
            <a:xfrm>
              <a:off x="7531883" y="2331048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21B0C27-3DBB-4DC4-A675-8EEE6BAEFCE0}"/>
                </a:ext>
              </a:extLst>
            </p:cNvPr>
            <p:cNvCxnSpPr>
              <a:cxnSpLocks/>
            </p:cNvCxnSpPr>
            <p:nvPr/>
          </p:nvCxnSpPr>
          <p:spPr>
            <a:xfrm>
              <a:off x="8330876" y="1212460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75E67E6-6D39-42F6-8E37-148D3B961609}"/>
                </a:ext>
              </a:extLst>
            </p:cNvPr>
            <p:cNvCxnSpPr>
              <a:cxnSpLocks/>
            </p:cNvCxnSpPr>
            <p:nvPr/>
          </p:nvCxnSpPr>
          <p:spPr>
            <a:xfrm>
              <a:off x="8774761" y="75082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35F5DD5-217E-4C7D-8F41-0EECF87CE9F8}"/>
                </a:ext>
              </a:extLst>
            </p:cNvPr>
            <p:cNvCxnSpPr>
              <a:cxnSpLocks/>
            </p:cNvCxnSpPr>
            <p:nvPr/>
          </p:nvCxnSpPr>
          <p:spPr>
            <a:xfrm>
              <a:off x="456360" y="1043786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803B1F2-6CEC-42F7-B24D-CC42DDDBA41B}"/>
                </a:ext>
              </a:extLst>
            </p:cNvPr>
            <p:cNvCxnSpPr>
              <a:cxnSpLocks/>
            </p:cNvCxnSpPr>
            <p:nvPr/>
          </p:nvCxnSpPr>
          <p:spPr>
            <a:xfrm>
              <a:off x="2205263" y="40459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652A854-D462-4CCF-872D-3DA065B23F8C}"/>
                </a:ext>
              </a:extLst>
            </p:cNvPr>
            <p:cNvCxnSpPr>
              <a:cxnSpLocks/>
            </p:cNvCxnSpPr>
            <p:nvPr/>
          </p:nvCxnSpPr>
          <p:spPr>
            <a:xfrm>
              <a:off x="5569913" y="40459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4F9B97-4319-48B6-B5DD-7439425EE949}"/>
                </a:ext>
              </a:extLst>
            </p:cNvPr>
            <p:cNvCxnSpPr>
              <a:cxnSpLocks/>
            </p:cNvCxnSpPr>
            <p:nvPr/>
          </p:nvCxnSpPr>
          <p:spPr>
            <a:xfrm>
              <a:off x="8304243" y="40459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EF152BA-3F77-4B30-8819-522CBED9D8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242" r="61090"/>
          <a:stretch/>
        </p:blipFill>
        <p:spPr>
          <a:xfrm>
            <a:off x="4390123" y="462436"/>
            <a:ext cx="363754" cy="39972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B34E67-ED92-4866-AB9D-2D0606493F4F}"/>
              </a:ext>
            </a:extLst>
          </p:cNvPr>
          <p:cNvCxnSpPr>
            <a:cxnSpLocks/>
          </p:cNvCxnSpPr>
          <p:nvPr/>
        </p:nvCxnSpPr>
        <p:spPr>
          <a:xfrm>
            <a:off x="4364283" y="1976991"/>
            <a:ext cx="423255" cy="0"/>
          </a:xfrm>
          <a:prstGeom prst="line">
            <a:avLst/>
          </a:prstGeom>
          <a:ln w="31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4E02486-99F9-4963-9AE0-B70D7E158B5E}"/>
              </a:ext>
            </a:extLst>
          </p:cNvPr>
          <p:cNvSpPr txBox="1"/>
          <p:nvPr/>
        </p:nvSpPr>
        <p:spPr>
          <a:xfrm>
            <a:off x="1705642" y="415247"/>
            <a:ext cx="7259955" cy="6247864"/>
          </a:xfrm>
          <a:prstGeom prst="rect">
            <a:avLst/>
          </a:prstGeom>
          <a:solidFill>
            <a:srgbClr val="F488B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#include &lt;stdio.h&gt;</a:t>
            </a:r>
          </a:p>
          <a:p>
            <a:r>
              <a:rPr lang="en-US" altLang="ko-KR" sz="10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 main(void)</a:t>
            </a:r>
          </a:p>
          <a:p>
            <a:r>
              <a:rPr lang="en-US" altLang="ko-KR" sz="1000" b="1" smtClean="0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{</a:t>
            </a:r>
          </a:p>
          <a:p>
            <a:r>
              <a:rPr lang="en-US" altLang="ko-KR" sz="1000" b="1" smtClean="0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// </a:t>
            </a:r>
            <a:r>
              <a:rPr lang="ko-KR" altLang="en-US" sz="1000" b="1" smtClean="0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변수선언</a:t>
            </a:r>
            <a:endParaRPr lang="en-US" altLang="ko-KR" sz="1000" b="1">
              <a:solidFill>
                <a:schemeClr val="accent6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000" b="1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unsigned long money, num1, num2, temp;</a:t>
            </a:r>
          </a:p>
          <a:p>
            <a:r>
              <a:rPr lang="en-US" altLang="ko-KR" sz="1000" b="1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unsigned long m_unit[]={100000000, 10000, 1};</a:t>
            </a:r>
          </a:p>
          <a:p>
            <a:r>
              <a:rPr lang="en-US" altLang="ko-KR" sz="1000" b="1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unsigned long m_unit01[]={1000, 100, 10};</a:t>
            </a:r>
          </a:p>
          <a:p>
            <a:r>
              <a:rPr lang="en-US" altLang="ko-KR" sz="1000" b="1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</a:t>
            </a:r>
          </a:p>
          <a:p>
            <a:r>
              <a:rPr lang="en-US" altLang="ko-KR" sz="1000" b="1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int i, j;</a:t>
            </a:r>
          </a:p>
          <a:p>
            <a:r>
              <a:rPr lang="en-US" altLang="ko-KR" sz="1000" b="1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char *unit01</a:t>
            </a:r>
            <a:r>
              <a:rPr lang="en-US" altLang="ko-KR" sz="1000" b="1" smtClean="0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[]={“</a:t>
            </a:r>
            <a:r>
              <a:rPr lang="ko-KR" altLang="en-US" sz="1000" b="1" smtClean="0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억</a:t>
            </a:r>
            <a:r>
              <a:rPr lang="en-US" altLang="ko-KR" sz="1000" b="1" smtClean="0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”, “</a:t>
            </a:r>
            <a:r>
              <a:rPr lang="ko-KR" altLang="en-US" sz="1000" b="1" smtClean="0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</a:t>
            </a:r>
            <a:r>
              <a:rPr lang="en-US" altLang="ko-KR" sz="1000" b="1" smtClean="0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”, “</a:t>
            </a:r>
            <a:r>
              <a:rPr lang="ko-KR" altLang="en-US" sz="1000" b="1" smtClean="0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sz="1000" b="1" smtClean="0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”};</a:t>
            </a:r>
            <a:endParaRPr lang="en-US" altLang="ko-KR" sz="1000" b="1">
              <a:solidFill>
                <a:schemeClr val="accent6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000" b="1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char *unit02</a:t>
            </a:r>
            <a:r>
              <a:rPr lang="en-US" altLang="ko-KR" sz="1000" b="1" smtClean="0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[]={“</a:t>
            </a:r>
            <a:r>
              <a:rPr lang="ko-KR" altLang="en-US" sz="1000" b="1" smtClean="0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천</a:t>
            </a:r>
            <a:r>
              <a:rPr lang="en-US" altLang="ko-KR" sz="1000" b="1" smtClean="0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”, “</a:t>
            </a:r>
            <a:r>
              <a:rPr lang="ko-KR" altLang="en-US" sz="1000" b="1" smtClean="0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백</a:t>
            </a:r>
            <a:r>
              <a:rPr lang="en-US" altLang="ko-KR" sz="1000" b="1" smtClean="0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”, “</a:t>
            </a:r>
            <a:r>
              <a:rPr lang="ko-KR" altLang="en-US" sz="1000" b="1" smtClean="0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십</a:t>
            </a:r>
            <a:r>
              <a:rPr lang="en-US" altLang="ko-KR" sz="1000" b="1" smtClean="0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”};</a:t>
            </a:r>
            <a:endParaRPr lang="en-US" altLang="ko-KR" sz="1000" b="1">
              <a:solidFill>
                <a:schemeClr val="accent6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000" b="1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</a:t>
            </a:r>
            <a:endParaRPr lang="en-US" altLang="ko-KR" sz="1000" b="1" smtClean="0">
              <a:solidFill>
                <a:schemeClr val="accent6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000" b="1" smtClean="0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// </a:t>
            </a:r>
            <a:r>
              <a:rPr lang="ko-KR" altLang="en-US" sz="1000" b="1" smtClean="0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</a:t>
            </a:r>
            <a:endParaRPr lang="en-US" altLang="ko-KR" sz="1000" b="1">
              <a:solidFill>
                <a:schemeClr val="accent6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000" b="1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printf</a:t>
            </a:r>
            <a:r>
              <a:rPr lang="en-US" altLang="ko-KR" sz="1000" b="1" smtClean="0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(＂</a:t>
            </a:r>
            <a:r>
              <a:rPr lang="ko-KR" altLang="en-US" sz="1000" b="1" smtClean="0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금액을 </a:t>
            </a:r>
            <a:r>
              <a:rPr lang="ko-KR" altLang="en-US" sz="1000" b="1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입력하고 </a:t>
            </a:r>
            <a:r>
              <a:rPr lang="en-US" altLang="ko-KR" sz="1000" b="1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Enter</a:t>
            </a:r>
            <a:r>
              <a:rPr lang="en-US" altLang="ko-KR" sz="1000" b="1" smtClean="0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&gt;＂);</a:t>
            </a:r>
            <a:endParaRPr lang="en-US" altLang="ko-KR" sz="1000" b="1">
              <a:solidFill>
                <a:schemeClr val="accent6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000" b="1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scanf</a:t>
            </a:r>
            <a:r>
              <a:rPr lang="en-US" altLang="ko-KR" sz="1000" b="1" smtClean="0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(＂%ld＂, </a:t>
            </a:r>
            <a:r>
              <a:rPr lang="en-US" altLang="ko-KR" sz="1000" b="1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&amp;money);</a:t>
            </a:r>
          </a:p>
          <a:p>
            <a:r>
              <a:rPr lang="en-US" altLang="ko-KR" sz="1000" b="1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printf</a:t>
            </a:r>
            <a:r>
              <a:rPr lang="en-US" altLang="ko-KR" sz="1000" b="1" smtClean="0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(＂\</a:t>
            </a:r>
            <a:r>
              <a:rPr lang="en-US" altLang="ko-KR" sz="1000" b="1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</a:t>
            </a:r>
            <a:r>
              <a:rPr lang="ko-KR" altLang="en-US" sz="1000" b="1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화폐단위</a:t>
            </a:r>
            <a:r>
              <a:rPr lang="en-US" altLang="ko-KR" sz="1000" b="1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\</a:t>
            </a:r>
            <a:r>
              <a:rPr lang="en-US" altLang="ko-KR" sz="1000" b="1" smtClean="0">
                <a:solidFill>
                  <a:schemeClr val="accent6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n");</a:t>
            </a:r>
            <a:endParaRPr lang="en-US" altLang="ko-KR" sz="1000" b="1">
              <a:solidFill>
                <a:schemeClr val="accent6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0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</a:t>
            </a:r>
          </a:p>
          <a:p>
            <a:r>
              <a:rPr lang="en-US" altLang="ko-KR" sz="10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// ⓐ</a:t>
            </a:r>
            <a:r>
              <a:rPr lang="ko-KR" altLang="en-US" sz="10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첫번째 반복문은 억 또는 만 또는  일의 자리에서 분류</a:t>
            </a:r>
          </a:p>
          <a:p>
            <a:r>
              <a:rPr lang="ko-KR" altLang="en-US" sz="10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</a:t>
            </a:r>
            <a:r>
              <a:rPr lang="en-US" altLang="ko-KR" sz="10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for(i=0; i&lt;3; i++)</a:t>
            </a:r>
          </a:p>
          <a:p>
            <a:r>
              <a:rPr lang="en-US" altLang="ko-KR" sz="10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{</a:t>
            </a:r>
          </a:p>
          <a:p>
            <a:r>
              <a:rPr lang="en-US" altLang="ko-KR" sz="10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num1=money/m_unit[i]; // num1</a:t>
            </a:r>
            <a:r>
              <a:rPr lang="ko-KR" altLang="en-US" sz="10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나누는 숫자보다 작으면 </a:t>
            </a:r>
            <a:r>
              <a:rPr lang="en-US" altLang="ko-KR" sz="10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 (</a:t>
            </a:r>
            <a:r>
              <a:rPr lang="ko-KR" altLang="en-US" sz="10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첫번째 반복문은 억</a:t>
            </a:r>
            <a:r>
              <a:rPr lang="en-US" altLang="ko-KR" sz="10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0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</a:t>
            </a:r>
            <a:r>
              <a:rPr lang="en-US" altLang="ko-KR" sz="10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0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일의 자리를 분류함</a:t>
            </a:r>
            <a:r>
              <a:rPr lang="en-US" altLang="ko-KR" sz="10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</a:p>
          <a:p>
            <a:r>
              <a:rPr lang="en-US" altLang="ko-KR" sz="10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if(!num1</a:t>
            </a:r>
            <a:r>
              <a:rPr lang="en-US" altLang="ko-KR" sz="1000" b="1" smtClean="0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){ continue; }      // </a:t>
            </a:r>
            <a:r>
              <a:rPr lang="en-US" altLang="ko-KR" sz="10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</a:t>
            </a:r>
            <a:r>
              <a:rPr lang="ko-KR" altLang="en-US" sz="10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이면 다음 </a:t>
            </a:r>
            <a:r>
              <a:rPr lang="en-US" altLang="ko-KR" sz="10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</a:t>
            </a:r>
            <a:r>
              <a:rPr lang="ko-KR" altLang="en-US" sz="10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넘어가기</a:t>
            </a:r>
            <a:r>
              <a:rPr lang="en-US" altLang="ko-KR" sz="1000" b="1" smtClean="0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</a:p>
          <a:p>
            <a:r>
              <a:rPr lang="en-US" altLang="ko-KR" sz="10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000" b="1" smtClean="0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temp=num1</a:t>
            </a:r>
            <a:r>
              <a:rPr lang="en-US" altLang="ko-KR" sz="10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  // </a:t>
            </a:r>
            <a:r>
              <a:rPr lang="ko-KR" altLang="en-US" sz="10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나눠진 몫을 </a:t>
            </a:r>
            <a:r>
              <a:rPr lang="en-US" altLang="ko-KR" sz="10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temp</a:t>
            </a:r>
            <a:r>
              <a:rPr lang="ko-KR" altLang="en-US" sz="10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에 담기 </a:t>
            </a:r>
          </a:p>
          <a:p>
            <a:r>
              <a:rPr lang="ko-KR" altLang="en-US" sz="10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</a:t>
            </a:r>
          </a:p>
          <a:p>
            <a:r>
              <a:rPr lang="ko-KR" altLang="en-US" sz="1000" b="1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</a:t>
            </a:r>
            <a:r>
              <a:rPr lang="en-US" altLang="ko-KR" sz="1000" b="1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// ⓑ</a:t>
            </a:r>
            <a:r>
              <a:rPr lang="ko-KR" altLang="en-US" sz="1000" b="1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두번째 반복문은 억</a:t>
            </a:r>
            <a:r>
              <a:rPr lang="en-US" altLang="ko-KR" sz="1000" b="1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1000" b="1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 또는  일</a:t>
            </a:r>
            <a:r>
              <a:rPr lang="en-US" altLang="ko-KR" sz="1000" b="1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r>
              <a:rPr lang="ko-KR" altLang="en-US" sz="1000" b="1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몇천억</a:t>
            </a:r>
            <a:r>
              <a:rPr lang="en-US" altLang="ko-KR" sz="1000" b="1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000" b="1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몇백억</a:t>
            </a:r>
            <a:r>
              <a:rPr lang="en-US" altLang="ko-KR" sz="1000" b="1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000" b="1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몇십억인 지 구분한다  </a:t>
            </a:r>
            <a:endParaRPr lang="en-US" altLang="ko-KR" sz="1000" b="1" smtClean="0">
              <a:solidFill>
                <a:schemeClr val="accent5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000" b="1" smtClean="0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</a:t>
            </a:r>
            <a:r>
              <a:rPr lang="ko-KR" altLang="en-US" sz="1000" b="1" smtClean="0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000" b="1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for(j=0;j&lt;3;j</a:t>
            </a:r>
            <a:r>
              <a:rPr lang="en-US" altLang="ko-KR" sz="1000" b="1" smtClean="0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++){</a:t>
            </a:r>
            <a:endParaRPr lang="en-US" altLang="ko-KR" sz="1000" b="1">
              <a:solidFill>
                <a:schemeClr val="accent5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000" b="1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 num2=num1/m_unit01[j]; // </a:t>
            </a:r>
            <a:r>
              <a:rPr lang="ko-KR" altLang="en-US" sz="1000" b="1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천 백 십 단위로 나누기 </a:t>
            </a:r>
          </a:p>
          <a:p>
            <a:r>
              <a:rPr lang="ko-KR" altLang="en-US" sz="1000" b="1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 </a:t>
            </a:r>
            <a:r>
              <a:rPr lang="en-US" altLang="ko-KR" sz="1000" b="1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if (!num2){</a:t>
            </a:r>
          </a:p>
          <a:p>
            <a:r>
              <a:rPr lang="en-US" altLang="ko-KR" sz="1000" b="1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   continue;</a:t>
            </a:r>
          </a:p>
          <a:p>
            <a:r>
              <a:rPr lang="en-US" altLang="ko-KR" sz="1000" b="1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</a:t>
            </a:r>
            <a:r>
              <a:rPr lang="en-US" altLang="ko-KR" sz="1000" b="1" smtClean="0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</a:t>
            </a:r>
            <a:r>
              <a:rPr lang="en-US" altLang="ko-KR" sz="1000" b="1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}</a:t>
            </a:r>
          </a:p>
          <a:p>
            <a:r>
              <a:rPr lang="en-US" altLang="ko-KR" sz="1000" b="1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</a:t>
            </a:r>
            <a:r>
              <a:rPr lang="en-US" altLang="ko-KR" sz="1000" b="1" smtClean="0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</a:t>
            </a:r>
            <a:r>
              <a:rPr lang="en-US" altLang="ko-KR" sz="1000" b="1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printf("%ld%s", num2, unit02[j</a:t>
            </a:r>
            <a:r>
              <a:rPr lang="en-US" altLang="ko-KR" sz="1000" b="1" smtClean="0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]); // [</a:t>
            </a:r>
            <a:r>
              <a:rPr lang="ko-KR" altLang="en-US" sz="1000" b="1" smtClean="0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출력</a:t>
            </a:r>
            <a:r>
              <a:rPr lang="en-US" altLang="ko-KR" sz="1000" b="1" smtClean="0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num2(</a:t>
            </a:r>
            <a:r>
              <a:rPr lang="ko-KR" altLang="en-US" sz="1000" b="1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몫</a:t>
            </a:r>
            <a:r>
              <a:rPr lang="en-US" altLang="ko-KR" sz="1000" b="1" smtClean="0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+ unit02[](</a:t>
            </a:r>
            <a:r>
              <a:rPr lang="ko-KR" altLang="en-US" sz="1000" b="1" smtClean="0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천</a:t>
            </a:r>
            <a:r>
              <a:rPr lang="en-US" altLang="ko-KR" sz="1000" b="1" smtClean="0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000" b="1" smtClean="0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백</a:t>
            </a:r>
            <a:r>
              <a:rPr lang="en-US" altLang="ko-KR" sz="1000" b="1" smtClean="0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000" b="1" smtClean="0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십</a:t>
            </a:r>
            <a:r>
              <a:rPr lang="en-US" altLang="ko-KR" sz="1000" b="1" smtClean="0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000" b="1" smtClean="0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</a:t>
            </a:r>
            <a:r>
              <a:rPr lang="en-US" altLang="ko-KR" sz="1000" b="1" smtClean="0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en-US" altLang="ko-KR" sz="1000" b="1">
              <a:solidFill>
                <a:schemeClr val="accent5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000" b="1" smtClean="0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  num1=num1-num2*m_unit01[j</a:t>
            </a:r>
            <a:r>
              <a:rPr lang="en-US" altLang="ko-KR" sz="1000" b="1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]; // </a:t>
            </a:r>
            <a:r>
              <a:rPr lang="ko-KR" altLang="en-US" sz="1000" b="1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나머지 자리 숫자 계산 </a:t>
            </a:r>
          </a:p>
          <a:p>
            <a:r>
              <a:rPr lang="ko-KR" altLang="en-US" sz="1000" b="1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</a:t>
            </a:r>
            <a:r>
              <a:rPr lang="en-US" altLang="ko-KR" sz="1000" b="1">
                <a:solidFill>
                  <a:schemeClr val="accent5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}</a:t>
            </a:r>
          </a:p>
          <a:p>
            <a:r>
              <a:rPr lang="en-US" altLang="ko-KR" sz="10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printf("%ld%s ", num1, unit01[i</a:t>
            </a:r>
            <a:r>
              <a:rPr lang="en-US" altLang="ko-KR" sz="1000" b="1" smtClean="0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]); </a:t>
            </a:r>
            <a:r>
              <a:rPr lang="en-US" altLang="ko-KR" sz="10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// [</a:t>
            </a:r>
            <a:r>
              <a:rPr lang="ko-KR" altLang="en-US" sz="10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출력</a:t>
            </a:r>
            <a:r>
              <a:rPr lang="en-US" altLang="ko-KR" sz="10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 </a:t>
            </a:r>
            <a:r>
              <a:rPr lang="en-US" altLang="ko-KR" sz="1000" b="1" smtClean="0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num1(</a:t>
            </a:r>
            <a:r>
              <a:rPr lang="ko-KR" altLang="en-US" sz="10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몫</a:t>
            </a:r>
            <a:r>
              <a:rPr lang="en-US" altLang="ko-KR" sz="10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 + unit02</a:t>
            </a:r>
            <a:r>
              <a:rPr lang="en-US" altLang="ko-KR" sz="1000" b="1" smtClean="0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[](</a:t>
            </a:r>
            <a:r>
              <a:rPr lang="ko-KR" altLang="en-US" sz="1000" b="1" smtClean="0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억</a:t>
            </a:r>
            <a:r>
              <a:rPr lang="en-US" altLang="ko-KR" sz="1000" b="1" smtClean="0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000" b="1" smtClean="0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</a:t>
            </a:r>
            <a:r>
              <a:rPr lang="en-US" altLang="ko-KR" sz="1000" b="1" smtClean="0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 </a:t>
            </a:r>
            <a:r>
              <a:rPr lang="ko-KR" altLang="en-US" sz="1000" b="1" smtClean="0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sz="1000" b="1" smtClean="0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en-US" altLang="ko-KR" sz="1000" b="1">
              <a:solidFill>
                <a:schemeClr val="accent4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10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   money=money-temp*m_unit[i];</a:t>
            </a:r>
          </a:p>
          <a:p>
            <a:r>
              <a:rPr lang="en-US" altLang="ko-KR" sz="10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}</a:t>
            </a:r>
          </a:p>
          <a:p>
            <a:r>
              <a:rPr lang="en-US" altLang="ko-KR" sz="10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printf("\n");</a:t>
            </a:r>
          </a:p>
          <a:p>
            <a:r>
              <a:rPr lang="en-US" altLang="ko-KR" sz="10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return 0;</a:t>
            </a:r>
          </a:p>
          <a:p>
            <a:r>
              <a:rPr lang="en-US" altLang="ko-KR" sz="10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84E395-290F-4864-8D00-224AA1658BD5}"/>
              </a:ext>
            </a:extLst>
          </p:cNvPr>
          <p:cNvSpPr txBox="1"/>
          <p:nvPr/>
        </p:nvSpPr>
        <p:spPr>
          <a:xfrm>
            <a:off x="372585" y="330465"/>
            <a:ext cx="2666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3</a:t>
            </a:r>
            <a:r>
              <a:rPr lang="ko-KR" altLang="en-US" sz="16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단계</a:t>
            </a:r>
            <a:r>
              <a:rPr lang="en-US" altLang="ko-KR" sz="16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6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작성과 완성</a:t>
            </a:r>
            <a:endParaRPr lang="en-US" altLang="ko-KR" sz="160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41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84E395-290F-4864-8D00-224AA1658BD5}"/>
              </a:ext>
            </a:extLst>
          </p:cNvPr>
          <p:cNvSpPr txBox="1"/>
          <p:nvPr/>
        </p:nvSpPr>
        <p:spPr>
          <a:xfrm>
            <a:off x="1063674" y="966130"/>
            <a:ext cx="7016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4. </a:t>
            </a:r>
            <a:r>
              <a:rPr lang="ko-KR" altLang="en-US" sz="48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프로그램 실행과 개선안</a:t>
            </a:r>
            <a:endParaRPr lang="en-US" altLang="ko-KR" sz="480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AutoShape 2" descr="ê´ë ¨ ì´ë¯¸ì§">
            <a:extLst>
              <a:ext uri="{FF2B5EF4-FFF2-40B4-BE49-F238E27FC236}">
                <a16:creationId xmlns:a16="http://schemas.microsoft.com/office/drawing/2014/main" id="{6C406D94-9A2C-4577-B32D-A540E1D1BF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28949" y="331132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DD554C7-F148-47C7-B2B3-CB5D401A918F}"/>
              </a:ext>
            </a:extLst>
          </p:cNvPr>
          <p:cNvGrpSpPr/>
          <p:nvPr/>
        </p:nvGrpSpPr>
        <p:grpSpPr>
          <a:xfrm>
            <a:off x="456360" y="404592"/>
            <a:ext cx="8318401" cy="1926456"/>
            <a:chOff x="456360" y="404592"/>
            <a:chExt cx="8318401" cy="1926456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8D7A12B-3227-4FA1-9476-9F5F3FA65D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9040" y="673741"/>
              <a:ext cx="0" cy="4826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8022C5D-CEAC-47BD-A5BF-615047EF5595}"/>
                </a:ext>
              </a:extLst>
            </p:cNvPr>
            <p:cNvCxnSpPr>
              <a:cxnSpLocks/>
            </p:cNvCxnSpPr>
            <p:nvPr/>
          </p:nvCxnSpPr>
          <p:spPr>
            <a:xfrm>
              <a:off x="1209040" y="833761"/>
              <a:ext cx="0" cy="43815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45E0F0D-766C-4F40-ABEA-53479B680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900" y="777881"/>
              <a:ext cx="4699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9591563-EAA3-47E0-9C84-5FB1B9F54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0000" y="777881"/>
              <a:ext cx="42546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DB34D9C-CDF1-455E-8DAB-129B6827CDDB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69" y="1596390"/>
              <a:ext cx="0" cy="30368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15CF52C-4350-4A5C-9F84-265EE9C54CE9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69" y="1738518"/>
              <a:ext cx="0" cy="21702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1E4D143-6803-408F-B0C1-E8FC2E68E9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2155" y="1682638"/>
              <a:ext cx="19764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A9579BC-581D-41B5-BF4B-59B62A7EF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029" y="1682638"/>
              <a:ext cx="22146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52C07CE-1E43-4C9D-AE68-DF8DDF77E89F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93" y="1221609"/>
              <a:ext cx="0" cy="4826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2FA1DE0-2700-48FF-A423-D558B20DF641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93" y="1381629"/>
              <a:ext cx="0" cy="43815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F921CA4-451F-4A2A-B469-1491F55D7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6653" y="1325749"/>
              <a:ext cx="4699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B21A0FA1-0CCF-4061-BFC5-8D21A16DD5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1753" y="1325749"/>
              <a:ext cx="42546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A58B28A-5900-424D-8B1D-4837D38D53C7}"/>
                </a:ext>
              </a:extLst>
            </p:cNvPr>
            <p:cNvCxnSpPr>
              <a:cxnSpLocks/>
            </p:cNvCxnSpPr>
            <p:nvPr/>
          </p:nvCxnSpPr>
          <p:spPr>
            <a:xfrm>
              <a:off x="934164" y="1755663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E0A6801-B2D7-476D-AC3A-BF0ADF6253EF}"/>
                </a:ext>
              </a:extLst>
            </p:cNvPr>
            <p:cNvCxnSpPr>
              <a:cxnSpLocks/>
            </p:cNvCxnSpPr>
            <p:nvPr/>
          </p:nvCxnSpPr>
          <p:spPr>
            <a:xfrm>
              <a:off x="2737812" y="922641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F26919C-3A8D-4DC5-A7BF-2E86271708BA}"/>
                </a:ext>
              </a:extLst>
            </p:cNvPr>
            <p:cNvCxnSpPr>
              <a:cxnSpLocks/>
            </p:cNvCxnSpPr>
            <p:nvPr/>
          </p:nvCxnSpPr>
          <p:spPr>
            <a:xfrm>
              <a:off x="7922388" y="2050106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A7BE783-CCAC-4658-82B8-9E4748985868}"/>
                </a:ext>
              </a:extLst>
            </p:cNvPr>
            <p:cNvCxnSpPr>
              <a:cxnSpLocks/>
            </p:cNvCxnSpPr>
            <p:nvPr/>
          </p:nvCxnSpPr>
          <p:spPr>
            <a:xfrm>
              <a:off x="7753711" y="993662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E600F1BE-6AB2-4D75-8C64-1B21E4573CB8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37" y="603045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BB34804-A1C3-4468-8408-2D05F6D64086}"/>
                </a:ext>
              </a:extLst>
            </p:cNvPr>
            <p:cNvCxnSpPr>
              <a:cxnSpLocks/>
            </p:cNvCxnSpPr>
            <p:nvPr/>
          </p:nvCxnSpPr>
          <p:spPr>
            <a:xfrm>
              <a:off x="667946" y="189456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62A514A7-94CA-4215-91BF-66D8D497FEC3}"/>
                </a:ext>
              </a:extLst>
            </p:cNvPr>
            <p:cNvCxnSpPr>
              <a:cxnSpLocks/>
            </p:cNvCxnSpPr>
            <p:nvPr/>
          </p:nvCxnSpPr>
          <p:spPr>
            <a:xfrm>
              <a:off x="1708113" y="1292359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BAB1E6F-143F-40F8-A2F7-5864A6517454}"/>
                </a:ext>
              </a:extLst>
            </p:cNvPr>
            <p:cNvCxnSpPr>
              <a:cxnSpLocks/>
            </p:cNvCxnSpPr>
            <p:nvPr/>
          </p:nvCxnSpPr>
          <p:spPr>
            <a:xfrm>
              <a:off x="820346" y="528879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E46928C3-F86C-4E21-8A8C-E8B0C8D510CC}"/>
                </a:ext>
              </a:extLst>
            </p:cNvPr>
            <p:cNvCxnSpPr>
              <a:cxnSpLocks/>
            </p:cNvCxnSpPr>
            <p:nvPr/>
          </p:nvCxnSpPr>
          <p:spPr>
            <a:xfrm>
              <a:off x="6777277" y="82184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0C4DED3A-4BAE-493E-AB4E-AA8BB7542870}"/>
                </a:ext>
              </a:extLst>
            </p:cNvPr>
            <p:cNvCxnSpPr>
              <a:cxnSpLocks/>
            </p:cNvCxnSpPr>
            <p:nvPr/>
          </p:nvCxnSpPr>
          <p:spPr>
            <a:xfrm>
              <a:off x="7531883" y="2331048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21B0C27-3DBB-4DC4-A675-8EEE6BAEFCE0}"/>
                </a:ext>
              </a:extLst>
            </p:cNvPr>
            <p:cNvCxnSpPr>
              <a:cxnSpLocks/>
            </p:cNvCxnSpPr>
            <p:nvPr/>
          </p:nvCxnSpPr>
          <p:spPr>
            <a:xfrm>
              <a:off x="8330876" y="1212460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75E67E6-6D39-42F6-8E37-148D3B961609}"/>
                </a:ext>
              </a:extLst>
            </p:cNvPr>
            <p:cNvCxnSpPr>
              <a:cxnSpLocks/>
            </p:cNvCxnSpPr>
            <p:nvPr/>
          </p:nvCxnSpPr>
          <p:spPr>
            <a:xfrm>
              <a:off x="8774761" y="75082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35F5DD5-217E-4C7D-8F41-0EECF87CE9F8}"/>
                </a:ext>
              </a:extLst>
            </p:cNvPr>
            <p:cNvCxnSpPr>
              <a:cxnSpLocks/>
            </p:cNvCxnSpPr>
            <p:nvPr/>
          </p:nvCxnSpPr>
          <p:spPr>
            <a:xfrm>
              <a:off x="456360" y="1043786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803B1F2-6CEC-42F7-B24D-CC42DDDBA41B}"/>
                </a:ext>
              </a:extLst>
            </p:cNvPr>
            <p:cNvCxnSpPr>
              <a:cxnSpLocks/>
            </p:cNvCxnSpPr>
            <p:nvPr/>
          </p:nvCxnSpPr>
          <p:spPr>
            <a:xfrm>
              <a:off x="2205263" y="40459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652A854-D462-4CCF-872D-3DA065B23F8C}"/>
                </a:ext>
              </a:extLst>
            </p:cNvPr>
            <p:cNvCxnSpPr>
              <a:cxnSpLocks/>
            </p:cNvCxnSpPr>
            <p:nvPr/>
          </p:nvCxnSpPr>
          <p:spPr>
            <a:xfrm>
              <a:off x="5569913" y="40459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4F9B97-4319-48B6-B5DD-7439425EE949}"/>
                </a:ext>
              </a:extLst>
            </p:cNvPr>
            <p:cNvCxnSpPr>
              <a:cxnSpLocks/>
            </p:cNvCxnSpPr>
            <p:nvPr/>
          </p:nvCxnSpPr>
          <p:spPr>
            <a:xfrm>
              <a:off x="8304243" y="40459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EF152BA-3F77-4B30-8819-522CBED9D8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242" r="61090"/>
          <a:stretch/>
        </p:blipFill>
        <p:spPr>
          <a:xfrm>
            <a:off x="4390123" y="462436"/>
            <a:ext cx="363754" cy="39972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B34E67-ED92-4866-AB9D-2D0606493F4F}"/>
              </a:ext>
            </a:extLst>
          </p:cNvPr>
          <p:cNvCxnSpPr>
            <a:cxnSpLocks/>
          </p:cNvCxnSpPr>
          <p:nvPr/>
        </p:nvCxnSpPr>
        <p:spPr>
          <a:xfrm>
            <a:off x="4364283" y="1976991"/>
            <a:ext cx="423255" cy="0"/>
          </a:xfrm>
          <a:prstGeom prst="line">
            <a:avLst/>
          </a:prstGeom>
          <a:ln w="31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05" y="2075555"/>
            <a:ext cx="7430144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71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84E395-290F-4864-8D00-224AA1658BD5}"/>
              </a:ext>
            </a:extLst>
          </p:cNvPr>
          <p:cNvSpPr txBox="1"/>
          <p:nvPr/>
        </p:nvSpPr>
        <p:spPr>
          <a:xfrm>
            <a:off x="2828577" y="966130"/>
            <a:ext cx="3486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수정 및 개선</a:t>
            </a:r>
            <a:endParaRPr lang="en-US" altLang="ko-KR" sz="480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5" name="AutoShape 2" descr="ê´ë ¨ ì´ë¯¸ì§">
            <a:extLst>
              <a:ext uri="{FF2B5EF4-FFF2-40B4-BE49-F238E27FC236}">
                <a16:creationId xmlns:a16="http://schemas.microsoft.com/office/drawing/2014/main" id="{6C406D94-9A2C-4577-B32D-A540E1D1BF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28949" y="331132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DD554C7-F148-47C7-B2B3-CB5D401A918F}"/>
              </a:ext>
            </a:extLst>
          </p:cNvPr>
          <p:cNvGrpSpPr/>
          <p:nvPr/>
        </p:nvGrpSpPr>
        <p:grpSpPr>
          <a:xfrm>
            <a:off x="456360" y="404592"/>
            <a:ext cx="8318401" cy="1926456"/>
            <a:chOff x="456360" y="404592"/>
            <a:chExt cx="8318401" cy="1926456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8D7A12B-3227-4FA1-9476-9F5F3FA65D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9040" y="673741"/>
              <a:ext cx="0" cy="4826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8022C5D-CEAC-47BD-A5BF-615047EF5595}"/>
                </a:ext>
              </a:extLst>
            </p:cNvPr>
            <p:cNvCxnSpPr>
              <a:cxnSpLocks/>
            </p:cNvCxnSpPr>
            <p:nvPr/>
          </p:nvCxnSpPr>
          <p:spPr>
            <a:xfrm>
              <a:off x="1209040" y="833761"/>
              <a:ext cx="0" cy="43815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45E0F0D-766C-4F40-ABEA-53479B680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900" y="777881"/>
              <a:ext cx="4699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9591563-EAA3-47E0-9C84-5FB1B9F54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0000" y="777881"/>
              <a:ext cx="42546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DB34D9C-CDF1-455E-8DAB-129B6827CDDB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69" y="1596390"/>
              <a:ext cx="0" cy="30368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15CF52C-4350-4A5C-9F84-265EE9C54CE9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69" y="1738518"/>
              <a:ext cx="0" cy="21702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1E4D143-6803-408F-B0C1-E8FC2E68E9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2155" y="1682638"/>
              <a:ext cx="19764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A9579BC-581D-41B5-BF4B-59B62A7EF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029" y="1682638"/>
              <a:ext cx="22146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52C07CE-1E43-4C9D-AE68-DF8DDF77E89F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93" y="1221609"/>
              <a:ext cx="0" cy="4826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2FA1DE0-2700-48FF-A423-D558B20DF641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93" y="1381629"/>
              <a:ext cx="0" cy="43815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F921CA4-451F-4A2A-B469-1491F55D7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6653" y="1325749"/>
              <a:ext cx="4699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B21A0FA1-0CCF-4061-BFC5-8D21A16DD5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1753" y="1325749"/>
              <a:ext cx="42546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A58B28A-5900-424D-8B1D-4837D38D53C7}"/>
                </a:ext>
              </a:extLst>
            </p:cNvPr>
            <p:cNvCxnSpPr>
              <a:cxnSpLocks/>
            </p:cNvCxnSpPr>
            <p:nvPr/>
          </p:nvCxnSpPr>
          <p:spPr>
            <a:xfrm>
              <a:off x="934164" y="1755663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E0A6801-B2D7-476D-AC3A-BF0ADF6253EF}"/>
                </a:ext>
              </a:extLst>
            </p:cNvPr>
            <p:cNvCxnSpPr>
              <a:cxnSpLocks/>
            </p:cNvCxnSpPr>
            <p:nvPr/>
          </p:nvCxnSpPr>
          <p:spPr>
            <a:xfrm>
              <a:off x="2737812" y="922641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F26919C-3A8D-4DC5-A7BF-2E86271708BA}"/>
                </a:ext>
              </a:extLst>
            </p:cNvPr>
            <p:cNvCxnSpPr>
              <a:cxnSpLocks/>
            </p:cNvCxnSpPr>
            <p:nvPr/>
          </p:nvCxnSpPr>
          <p:spPr>
            <a:xfrm>
              <a:off x="7922388" y="2050106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A7BE783-CCAC-4658-82B8-9E4748985868}"/>
                </a:ext>
              </a:extLst>
            </p:cNvPr>
            <p:cNvCxnSpPr>
              <a:cxnSpLocks/>
            </p:cNvCxnSpPr>
            <p:nvPr/>
          </p:nvCxnSpPr>
          <p:spPr>
            <a:xfrm>
              <a:off x="7753711" y="993662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E600F1BE-6AB2-4D75-8C64-1B21E4573CB8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37" y="603045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BB34804-A1C3-4468-8408-2D05F6D64086}"/>
                </a:ext>
              </a:extLst>
            </p:cNvPr>
            <p:cNvCxnSpPr>
              <a:cxnSpLocks/>
            </p:cNvCxnSpPr>
            <p:nvPr/>
          </p:nvCxnSpPr>
          <p:spPr>
            <a:xfrm>
              <a:off x="667946" y="189456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62A514A7-94CA-4215-91BF-66D8D497FEC3}"/>
                </a:ext>
              </a:extLst>
            </p:cNvPr>
            <p:cNvCxnSpPr>
              <a:cxnSpLocks/>
            </p:cNvCxnSpPr>
            <p:nvPr/>
          </p:nvCxnSpPr>
          <p:spPr>
            <a:xfrm>
              <a:off x="1708113" y="1292359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BAB1E6F-143F-40F8-A2F7-5864A6517454}"/>
                </a:ext>
              </a:extLst>
            </p:cNvPr>
            <p:cNvCxnSpPr>
              <a:cxnSpLocks/>
            </p:cNvCxnSpPr>
            <p:nvPr/>
          </p:nvCxnSpPr>
          <p:spPr>
            <a:xfrm>
              <a:off x="820346" y="528879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E46928C3-F86C-4E21-8A8C-E8B0C8D510CC}"/>
                </a:ext>
              </a:extLst>
            </p:cNvPr>
            <p:cNvCxnSpPr>
              <a:cxnSpLocks/>
            </p:cNvCxnSpPr>
            <p:nvPr/>
          </p:nvCxnSpPr>
          <p:spPr>
            <a:xfrm>
              <a:off x="6777277" y="82184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0C4DED3A-4BAE-493E-AB4E-AA8BB7542870}"/>
                </a:ext>
              </a:extLst>
            </p:cNvPr>
            <p:cNvCxnSpPr>
              <a:cxnSpLocks/>
            </p:cNvCxnSpPr>
            <p:nvPr/>
          </p:nvCxnSpPr>
          <p:spPr>
            <a:xfrm>
              <a:off x="7531883" y="2331048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21B0C27-3DBB-4DC4-A675-8EEE6BAEFCE0}"/>
                </a:ext>
              </a:extLst>
            </p:cNvPr>
            <p:cNvCxnSpPr>
              <a:cxnSpLocks/>
            </p:cNvCxnSpPr>
            <p:nvPr/>
          </p:nvCxnSpPr>
          <p:spPr>
            <a:xfrm>
              <a:off x="8330876" y="1212460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75E67E6-6D39-42F6-8E37-148D3B961609}"/>
                </a:ext>
              </a:extLst>
            </p:cNvPr>
            <p:cNvCxnSpPr>
              <a:cxnSpLocks/>
            </p:cNvCxnSpPr>
            <p:nvPr/>
          </p:nvCxnSpPr>
          <p:spPr>
            <a:xfrm>
              <a:off x="8774761" y="75082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35F5DD5-217E-4C7D-8F41-0EECF87CE9F8}"/>
                </a:ext>
              </a:extLst>
            </p:cNvPr>
            <p:cNvCxnSpPr>
              <a:cxnSpLocks/>
            </p:cNvCxnSpPr>
            <p:nvPr/>
          </p:nvCxnSpPr>
          <p:spPr>
            <a:xfrm>
              <a:off x="456360" y="1043786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803B1F2-6CEC-42F7-B24D-CC42DDDBA41B}"/>
                </a:ext>
              </a:extLst>
            </p:cNvPr>
            <p:cNvCxnSpPr>
              <a:cxnSpLocks/>
            </p:cNvCxnSpPr>
            <p:nvPr/>
          </p:nvCxnSpPr>
          <p:spPr>
            <a:xfrm>
              <a:off x="2205263" y="40459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652A854-D462-4CCF-872D-3DA065B23F8C}"/>
                </a:ext>
              </a:extLst>
            </p:cNvPr>
            <p:cNvCxnSpPr>
              <a:cxnSpLocks/>
            </p:cNvCxnSpPr>
            <p:nvPr/>
          </p:nvCxnSpPr>
          <p:spPr>
            <a:xfrm>
              <a:off x="5569913" y="40459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4F9B97-4319-48B6-B5DD-7439425EE949}"/>
                </a:ext>
              </a:extLst>
            </p:cNvPr>
            <p:cNvCxnSpPr>
              <a:cxnSpLocks/>
            </p:cNvCxnSpPr>
            <p:nvPr/>
          </p:nvCxnSpPr>
          <p:spPr>
            <a:xfrm>
              <a:off x="8304243" y="40459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EF152BA-3F77-4B30-8819-522CBED9D8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242" r="61090"/>
          <a:stretch/>
        </p:blipFill>
        <p:spPr>
          <a:xfrm>
            <a:off x="4390123" y="462436"/>
            <a:ext cx="363754" cy="39972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B34E67-ED92-4866-AB9D-2D0606493F4F}"/>
              </a:ext>
            </a:extLst>
          </p:cNvPr>
          <p:cNvCxnSpPr>
            <a:cxnSpLocks/>
          </p:cNvCxnSpPr>
          <p:nvPr/>
        </p:nvCxnSpPr>
        <p:spPr>
          <a:xfrm>
            <a:off x="4364283" y="1976991"/>
            <a:ext cx="423255" cy="0"/>
          </a:xfrm>
          <a:prstGeom prst="line">
            <a:avLst/>
          </a:prstGeom>
          <a:ln w="31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B26C54B6-293D-4B13-A807-D79A5005AAEA}"/>
              </a:ext>
            </a:extLst>
          </p:cNvPr>
          <p:cNvSpPr/>
          <p:nvPr/>
        </p:nvSpPr>
        <p:spPr>
          <a:xfrm>
            <a:off x="1588699" y="2937527"/>
            <a:ext cx="601869" cy="5565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rgbClr val="9076C6"/>
                </a:solidFill>
              </a:rPr>
              <a:t>1</a:t>
            </a:r>
            <a:endParaRPr lang="ko-KR" altLang="en-US" sz="2800" b="1">
              <a:solidFill>
                <a:srgbClr val="9076C6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56C2AD-8683-4B85-A079-F58AE2D04ECE}"/>
              </a:ext>
            </a:extLst>
          </p:cNvPr>
          <p:cNvSpPr txBox="1"/>
          <p:nvPr/>
        </p:nvSpPr>
        <p:spPr>
          <a:xfrm>
            <a:off x="2162175" y="2815461"/>
            <a:ext cx="5729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unsinged long </a:t>
            </a:r>
            <a:r>
              <a:rPr lang="ko-KR" altLang="en-US" sz="24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</a:t>
            </a:r>
            <a:r>
              <a:rPr lang="en-US" altLang="ko-KR" sz="24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unsinged long long</a:t>
            </a:r>
            <a:endParaRPr lang="en-US" altLang="ko-KR" sz="240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ABD58F0-4EC1-406E-8222-08AF02865EEC}"/>
              </a:ext>
            </a:extLst>
          </p:cNvPr>
          <p:cNvSpPr/>
          <p:nvPr/>
        </p:nvSpPr>
        <p:spPr>
          <a:xfrm>
            <a:off x="1588699" y="3738190"/>
            <a:ext cx="601869" cy="5565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rgbClr val="9076C6"/>
                </a:solidFill>
              </a:rPr>
              <a:t>2</a:t>
            </a:r>
            <a:endParaRPr lang="ko-KR" altLang="en-US" sz="2800" b="1">
              <a:solidFill>
                <a:srgbClr val="9076C6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E02486-99F9-4963-9AE0-B70D7E158B5E}"/>
              </a:ext>
            </a:extLst>
          </p:cNvPr>
          <p:cNvSpPr txBox="1"/>
          <p:nvPr/>
        </p:nvSpPr>
        <p:spPr>
          <a:xfrm>
            <a:off x="2162175" y="3616124"/>
            <a:ext cx="5375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1000</a:t>
            </a:r>
            <a:r>
              <a:rPr lang="ko-KR" altLang="en-US" sz="24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 초과</a:t>
            </a:r>
            <a:r>
              <a:rPr lang="ko-KR" altLang="en-US" sz="24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시 </a:t>
            </a:r>
            <a:r>
              <a:rPr lang="en-US" altLang="ko-KR" sz="24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</a:t>
            </a:r>
            <a:r>
              <a:rPr lang="ko-KR" altLang="en-US" sz="24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범위초과</a:t>
            </a:r>
            <a:r>
              <a:rPr lang="en-US" altLang="ko-KR" sz="24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</a:t>
            </a:r>
            <a:r>
              <a:rPr lang="ko-KR" altLang="en-US" sz="24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출력 </a:t>
            </a:r>
            <a:endParaRPr lang="en-US" altLang="ko-KR" sz="240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B7B831B-CD55-49C3-AD4D-5688ABF1FB53}"/>
              </a:ext>
            </a:extLst>
          </p:cNvPr>
          <p:cNvSpPr/>
          <p:nvPr/>
        </p:nvSpPr>
        <p:spPr>
          <a:xfrm>
            <a:off x="1588699" y="4538853"/>
            <a:ext cx="601869" cy="5565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>
                <a:solidFill>
                  <a:srgbClr val="9076C6"/>
                </a:solidFill>
              </a:rPr>
              <a:t>3</a:t>
            </a:r>
            <a:endParaRPr lang="ko-KR" altLang="en-US" sz="2800" b="1">
              <a:solidFill>
                <a:srgbClr val="9076C6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15D1E5-F835-49BC-B27A-7E53FBA6DF05}"/>
              </a:ext>
            </a:extLst>
          </p:cNvPr>
          <p:cNvSpPr txBox="1"/>
          <p:nvPr/>
        </p:nvSpPr>
        <p:spPr>
          <a:xfrm>
            <a:off x="2162175" y="4416787"/>
            <a:ext cx="3302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억단위 </a:t>
            </a:r>
            <a:r>
              <a:rPr lang="ko-KR" altLang="en-US" sz="240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</a:t>
            </a:r>
            <a:r>
              <a:rPr lang="ko-KR" altLang="en-US" sz="24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조 단위까지</a:t>
            </a:r>
            <a:endParaRPr lang="en-US" altLang="ko-KR" sz="240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00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84E395-290F-4864-8D00-224AA1658BD5}"/>
              </a:ext>
            </a:extLst>
          </p:cNvPr>
          <p:cNvSpPr txBox="1"/>
          <p:nvPr/>
        </p:nvSpPr>
        <p:spPr>
          <a:xfrm>
            <a:off x="2828577" y="966130"/>
            <a:ext cx="3486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smtClean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수정 및 개선</a:t>
            </a:r>
            <a:endParaRPr lang="en-US" altLang="ko-KR" sz="480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DD554C7-F148-47C7-B2B3-CB5D401A918F}"/>
              </a:ext>
            </a:extLst>
          </p:cNvPr>
          <p:cNvGrpSpPr/>
          <p:nvPr/>
        </p:nvGrpSpPr>
        <p:grpSpPr>
          <a:xfrm>
            <a:off x="456360" y="404592"/>
            <a:ext cx="8318401" cy="1926456"/>
            <a:chOff x="456360" y="404592"/>
            <a:chExt cx="8318401" cy="1926456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8D7A12B-3227-4FA1-9476-9F5F3FA65D94}"/>
                </a:ext>
              </a:extLst>
            </p:cNvPr>
            <p:cNvCxnSpPr>
              <a:cxnSpLocks/>
            </p:cNvCxnSpPr>
            <p:nvPr/>
          </p:nvCxnSpPr>
          <p:spPr>
            <a:xfrm>
              <a:off x="1209040" y="673741"/>
              <a:ext cx="0" cy="4826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8022C5D-CEAC-47BD-A5BF-615047EF5595}"/>
                </a:ext>
              </a:extLst>
            </p:cNvPr>
            <p:cNvCxnSpPr>
              <a:cxnSpLocks/>
            </p:cNvCxnSpPr>
            <p:nvPr/>
          </p:nvCxnSpPr>
          <p:spPr>
            <a:xfrm>
              <a:off x="1209040" y="833761"/>
              <a:ext cx="0" cy="43815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245E0F0D-766C-4F40-ABEA-53479B680B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4900" y="777881"/>
              <a:ext cx="4699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9591563-EAA3-47E0-9C84-5FB1B9F54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0000" y="777881"/>
              <a:ext cx="42546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DB34D9C-CDF1-455E-8DAB-129B6827CDDB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69" y="1596390"/>
              <a:ext cx="0" cy="30368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15CF52C-4350-4A5C-9F84-265EE9C54CE9}"/>
                </a:ext>
              </a:extLst>
            </p:cNvPr>
            <p:cNvCxnSpPr>
              <a:cxnSpLocks/>
            </p:cNvCxnSpPr>
            <p:nvPr/>
          </p:nvCxnSpPr>
          <p:spPr>
            <a:xfrm>
              <a:off x="2079069" y="1738518"/>
              <a:ext cx="0" cy="21702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1E4D143-6803-408F-B0C1-E8FC2E68E9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2155" y="1682638"/>
              <a:ext cx="19764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3A9579BC-581D-41B5-BF4B-59B62A7EFA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0029" y="1682638"/>
              <a:ext cx="22146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52C07CE-1E43-4C9D-AE68-DF8DDF77E89F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93" y="1221609"/>
              <a:ext cx="0" cy="4826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C2FA1DE0-2700-48FF-A423-D558B20DF641}"/>
                </a:ext>
              </a:extLst>
            </p:cNvPr>
            <p:cNvCxnSpPr>
              <a:cxnSpLocks/>
            </p:cNvCxnSpPr>
            <p:nvPr/>
          </p:nvCxnSpPr>
          <p:spPr>
            <a:xfrm>
              <a:off x="6930793" y="1381629"/>
              <a:ext cx="0" cy="43815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F921CA4-451F-4A2A-B469-1491F55D7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6653" y="1325749"/>
              <a:ext cx="4699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B21A0FA1-0CCF-4061-BFC5-8D21A16DD5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1753" y="1325749"/>
              <a:ext cx="42546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6A58B28A-5900-424D-8B1D-4837D38D53C7}"/>
                </a:ext>
              </a:extLst>
            </p:cNvPr>
            <p:cNvCxnSpPr>
              <a:cxnSpLocks/>
            </p:cNvCxnSpPr>
            <p:nvPr/>
          </p:nvCxnSpPr>
          <p:spPr>
            <a:xfrm>
              <a:off x="934164" y="1755663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4E0A6801-B2D7-476D-AC3A-BF0ADF6253EF}"/>
                </a:ext>
              </a:extLst>
            </p:cNvPr>
            <p:cNvCxnSpPr>
              <a:cxnSpLocks/>
            </p:cNvCxnSpPr>
            <p:nvPr/>
          </p:nvCxnSpPr>
          <p:spPr>
            <a:xfrm>
              <a:off x="2737812" y="922641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4F26919C-3A8D-4DC5-A7BF-2E86271708BA}"/>
                </a:ext>
              </a:extLst>
            </p:cNvPr>
            <p:cNvCxnSpPr>
              <a:cxnSpLocks/>
            </p:cNvCxnSpPr>
            <p:nvPr/>
          </p:nvCxnSpPr>
          <p:spPr>
            <a:xfrm>
              <a:off x="7922388" y="2050106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A7BE783-CCAC-4658-82B8-9E4748985868}"/>
                </a:ext>
              </a:extLst>
            </p:cNvPr>
            <p:cNvCxnSpPr>
              <a:cxnSpLocks/>
            </p:cNvCxnSpPr>
            <p:nvPr/>
          </p:nvCxnSpPr>
          <p:spPr>
            <a:xfrm>
              <a:off x="7753711" y="993662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E600F1BE-6AB2-4D75-8C64-1B21E4573CB8}"/>
                </a:ext>
              </a:extLst>
            </p:cNvPr>
            <p:cNvCxnSpPr>
              <a:cxnSpLocks/>
            </p:cNvCxnSpPr>
            <p:nvPr/>
          </p:nvCxnSpPr>
          <p:spPr>
            <a:xfrm>
              <a:off x="6191237" y="603045"/>
              <a:ext cx="0" cy="0"/>
            </a:xfrm>
            <a:prstGeom prst="line">
              <a:avLst/>
            </a:prstGeom>
            <a:ln w="508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1BB34804-A1C3-4468-8408-2D05F6D64086}"/>
                </a:ext>
              </a:extLst>
            </p:cNvPr>
            <p:cNvCxnSpPr>
              <a:cxnSpLocks/>
            </p:cNvCxnSpPr>
            <p:nvPr/>
          </p:nvCxnSpPr>
          <p:spPr>
            <a:xfrm>
              <a:off x="667946" y="189456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62A514A7-94CA-4215-91BF-66D8D497FEC3}"/>
                </a:ext>
              </a:extLst>
            </p:cNvPr>
            <p:cNvCxnSpPr>
              <a:cxnSpLocks/>
            </p:cNvCxnSpPr>
            <p:nvPr/>
          </p:nvCxnSpPr>
          <p:spPr>
            <a:xfrm>
              <a:off x="1708113" y="1292359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6BAB1E6F-143F-40F8-A2F7-5864A6517454}"/>
                </a:ext>
              </a:extLst>
            </p:cNvPr>
            <p:cNvCxnSpPr>
              <a:cxnSpLocks/>
            </p:cNvCxnSpPr>
            <p:nvPr/>
          </p:nvCxnSpPr>
          <p:spPr>
            <a:xfrm>
              <a:off x="820346" y="528879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E46928C3-F86C-4E21-8A8C-E8B0C8D510CC}"/>
                </a:ext>
              </a:extLst>
            </p:cNvPr>
            <p:cNvCxnSpPr>
              <a:cxnSpLocks/>
            </p:cNvCxnSpPr>
            <p:nvPr/>
          </p:nvCxnSpPr>
          <p:spPr>
            <a:xfrm>
              <a:off x="6777277" y="82184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0C4DED3A-4BAE-493E-AB4E-AA8BB7542870}"/>
                </a:ext>
              </a:extLst>
            </p:cNvPr>
            <p:cNvCxnSpPr>
              <a:cxnSpLocks/>
            </p:cNvCxnSpPr>
            <p:nvPr/>
          </p:nvCxnSpPr>
          <p:spPr>
            <a:xfrm>
              <a:off x="7531883" y="2331048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821B0C27-3DBB-4DC4-A675-8EEE6BAEFCE0}"/>
                </a:ext>
              </a:extLst>
            </p:cNvPr>
            <p:cNvCxnSpPr>
              <a:cxnSpLocks/>
            </p:cNvCxnSpPr>
            <p:nvPr/>
          </p:nvCxnSpPr>
          <p:spPr>
            <a:xfrm>
              <a:off x="8330876" y="1212460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75E67E6-6D39-42F6-8E37-148D3B961609}"/>
                </a:ext>
              </a:extLst>
            </p:cNvPr>
            <p:cNvCxnSpPr>
              <a:cxnSpLocks/>
            </p:cNvCxnSpPr>
            <p:nvPr/>
          </p:nvCxnSpPr>
          <p:spPr>
            <a:xfrm>
              <a:off x="8774761" y="75082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35F5DD5-217E-4C7D-8F41-0EECF87CE9F8}"/>
                </a:ext>
              </a:extLst>
            </p:cNvPr>
            <p:cNvCxnSpPr>
              <a:cxnSpLocks/>
            </p:cNvCxnSpPr>
            <p:nvPr/>
          </p:nvCxnSpPr>
          <p:spPr>
            <a:xfrm>
              <a:off x="456360" y="1043786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5803B1F2-6CEC-42F7-B24D-CC42DDDBA41B}"/>
                </a:ext>
              </a:extLst>
            </p:cNvPr>
            <p:cNvCxnSpPr>
              <a:cxnSpLocks/>
            </p:cNvCxnSpPr>
            <p:nvPr/>
          </p:nvCxnSpPr>
          <p:spPr>
            <a:xfrm>
              <a:off x="2205263" y="40459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B652A854-D462-4CCF-872D-3DA065B23F8C}"/>
                </a:ext>
              </a:extLst>
            </p:cNvPr>
            <p:cNvCxnSpPr>
              <a:cxnSpLocks/>
            </p:cNvCxnSpPr>
            <p:nvPr/>
          </p:nvCxnSpPr>
          <p:spPr>
            <a:xfrm>
              <a:off x="5569913" y="40459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464F9B97-4319-48B6-B5DD-7439425EE949}"/>
                </a:ext>
              </a:extLst>
            </p:cNvPr>
            <p:cNvCxnSpPr>
              <a:cxnSpLocks/>
            </p:cNvCxnSpPr>
            <p:nvPr/>
          </p:nvCxnSpPr>
          <p:spPr>
            <a:xfrm>
              <a:off x="8304243" y="404592"/>
              <a:ext cx="0" cy="0"/>
            </a:xfrm>
            <a:prstGeom prst="line">
              <a:avLst/>
            </a:prstGeom>
            <a:ln w="1587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EF152BA-3F77-4B30-8819-522CBED9D8B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7242" r="61090"/>
          <a:stretch/>
        </p:blipFill>
        <p:spPr>
          <a:xfrm>
            <a:off x="4390123" y="462436"/>
            <a:ext cx="363754" cy="399727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CB34E67-ED92-4866-AB9D-2D0606493F4F}"/>
              </a:ext>
            </a:extLst>
          </p:cNvPr>
          <p:cNvCxnSpPr>
            <a:cxnSpLocks/>
          </p:cNvCxnSpPr>
          <p:nvPr/>
        </p:nvCxnSpPr>
        <p:spPr>
          <a:xfrm>
            <a:off x="4364283" y="1976991"/>
            <a:ext cx="423255" cy="0"/>
          </a:xfrm>
          <a:prstGeom prst="line">
            <a:avLst/>
          </a:prstGeom>
          <a:ln w="3175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4E02486-99F9-4963-9AE0-B70D7E158B5E}"/>
              </a:ext>
            </a:extLst>
          </p:cNvPr>
          <p:cNvSpPr txBox="1"/>
          <p:nvPr/>
        </p:nvSpPr>
        <p:spPr>
          <a:xfrm>
            <a:off x="312516" y="462436"/>
            <a:ext cx="8553692" cy="6001643"/>
          </a:xfrm>
          <a:prstGeom prst="rect">
            <a:avLst/>
          </a:prstGeom>
          <a:solidFill>
            <a:srgbClr val="F488B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#include &lt;stdio.h&gt;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int main(void)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{</a:t>
            </a:r>
          </a:p>
          <a:p>
            <a:r>
              <a:rPr lang="en-US" altLang="ko-KR" sz="800" b="1" smtClean="0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</a:t>
            </a:r>
            <a:r>
              <a:rPr lang="en-US" altLang="ko-KR" sz="800" b="1" smtClean="0">
                <a:solidFill>
                  <a:schemeClr val="accent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unsigned long long </a:t>
            </a:r>
            <a:r>
              <a:rPr lang="en-US" altLang="ko-KR" sz="800" b="1" smtClean="0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money</a:t>
            </a:r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num1, num2, temp</a:t>
            </a:r>
            <a:r>
              <a:rPr lang="en-US" altLang="ko-KR" sz="800" b="1" smtClean="0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 </a:t>
            </a:r>
            <a:r>
              <a:rPr lang="en-US" altLang="ko-KR" sz="800" b="1" smtClean="0">
                <a:solidFill>
                  <a:schemeClr val="accent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// </a:t>
            </a:r>
            <a:r>
              <a:rPr lang="ko-KR" altLang="en-US" sz="800" b="1" smtClean="0">
                <a:solidFill>
                  <a:schemeClr val="accent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⑴ </a:t>
            </a:r>
            <a:r>
              <a:rPr lang="en-US" altLang="ko-KR" sz="800" b="1" smtClean="0">
                <a:solidFill>
                  <a:schemeClr val="accent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unsinged long </a:t>
            </a:r>
            <a:r>
              <a:rPr lang="ko-KR" altLang="en-US" sz="800" b="1" smtClean="0">
                <a:solidFill>
                  <a:schemeClr val="accent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→ </a:t>
            </a:r>
            <a:r>
              <a:rPr lang="en-US" altLang="ko-KR" sz="800" b="1">
                <a:solidFill>
                  <a:schemeClr val="accent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unsinged </a:t>
            </a:r>
            <a:r>
              <a:rPr lang="en-US" altLang="ko-KR" sz="800" b="1" smtClean="0">
                <a:solidFill>
                  <a:schemeClr val="accent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long long</a:t>
            </a:r>
            <a:endParaRPr lang="en-US" altLang="ko-KR" sz="800" b="1">
              <a:solidFill>
                <a:schemeClr val="accent2">
                  <a:lumMod val="50000"/>
                </a:schemeClr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  <a:p>
            <a:r>
              <a:rPr lang="en-US" altLang="ko-KR" sz="800" b="1" smtClean="0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</a:t>
            </a:r>
            <a:r>
              <a:rPr lang="en-US" altLang="ko-KR" sz="800" b="1">
                <a:solidFill>
                  <a:schemeClr val="accent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unsigned long </a:t>
            </a:r>
            <a:r>
              <a:rPr lang="en-US" altLang="ko-KR" sz="800" b="1" smtClean="0">
                <a:solidFill>
                  <a:schemeClr val="accent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long </a:t>
            </a:r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m_unit[]={1000000000000, 100000000, 10000, 1}; </a:t>
            </a:r>
            <a:r>
              <a:rPr lang="en-US" altLang="ko-KR" sz="8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// </a:t>
            </a:r>
            <a:r>
              <a:rPr lang="en-US" altLang="ko-KR" sz="800" b="1" smtClean="0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⑶ </a:t>
            </a:r>
            <a:r>
              <a:rPr lang="ko-KR" altLang="en-US" sz="8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억단위 →  조 단위까지</a:t>
            </a:r>
            <a:r>
              <a:rPr lang="en-US" altLang="ko-KR" sz="8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 1,000,000,000,000 </a:t>
            </a:r>
            <a:r>
              <a:rPr lang="ko-KR" altLang="en-US" sz="8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추가 </a:t>
            </a:r>
          </a:p>
          <a:p>
            <a:r>
              <a:rPr lang="ko-KR" altLang="en-US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</a:t>
            </a:r>
            <a:r>
              <a:rPr lang="en-US" altLang="ko-KR" sz="800" b="1">
                <a:solidFill>
                  <a:schemeClr val="accent2">
                    <a:lumMod val="50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unsigned long long </a:t>
            </a:r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m_unit01[]={1000, 100, 10};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int i, j;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char *unit01[]={</a:t>
            </a:r>
            <a:r>
              <a:rPr lang="en-US" altLang="ko-KR" sz="8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"</a:t>
            </a:r>
            <a:r>
              <a:rPr lang="ko-KR" altLang="en-US" sz="8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</a:t>
            </a:r>
            <a:r>
              <a:rPr lang="en-US" altLang="ko-KR" sz="8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"</a:t>
            </a:r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"</a:t>
            </a:r>
            <a:r>
              <a:rPr lang="ko-KR" altLang="en-US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억</a:t>
            </a:r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", "</a:t>
            </a:r>
            <a:r>
              <a:rPr lang="ko-KR" altLang="en-US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만</a:t>
            </a:r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", "</a:t>
            </a:r>
            <a:r>
              <a:rPr lang="ko-KR" altLang="en-US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원</a:t>
            </a:r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"}; </a:t>
            </a:r>
            <a:r>
              <a:rPr lang="en-US" altLang="ko-KR" sz="8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// ⑶ </a:t>
            </a:r>
            <a:r>
              <a:rPr lang="ko-KR" altLang="en-US" sz="8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억단위 →  조 단위까지</a:t>
            </a:r>
            <a:r>
              <a:rPr lang="en-US" altLang="ko-KR" sz="8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 </a:t>
            </a:r>
            <a:r>
              <a:rPr lang="ko-KR" altLang="en-US" sz="8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조단위 추가 </a:t>
            </a:r>
          </a:p>
          <a:p>
            <a:r>
              <a:rPr lang="ko-KR" altLang="en-US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</a:t>
            </a:r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char *unit02[]={"</a:t>
            </a:r>
            <a:r>
              <a:rPr lang="ko-KR" altLang="en-US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천</a:t>
            </a:r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", "</a:t>
            </a:r>
            <a:r>
              <a:rPr lang="ko-KR" altLang="en-US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백</a:t>
            </a:r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", "</a:t>
            </a:r>
            <a:r>
              <a:rPr lang="ko-KR" altLang="en-US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십</a:t>
            </a:r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"};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printf("</a:t>
            </a:r>
            <a:r>
              <a:rPr lang="ko-KR" altLang="en-US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금액을 입력하고 </a:t>
            </a:r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Enter&gt;");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scanf("</a:t>
            </a:r>
            <a:r>
              <a:rPr lang="en-US" altLang="ko-KR" sz="8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%llu</a:t>
            </a:r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", &amp;money);  </a:t>
            </a:r>
            <a:r>
              <a:rPr lang="en-US" altLang="ko-KR" sz="8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//  ⑶ </a:t>
            </a:r>
            <a:r>
              <a:rPr lang="ko-KR" altLang="en-US" sz="8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억단위 →  조 단위까지</a:t>
            </a:r>
            <a:r>
              <a:rPr lang="en-US" altLang="ko-KR" sz="8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 unsigned long long </a:t>
            </a:r>
            <a:r>
              <a:rPr lang="ko-KR" altLang="en-US" sz="8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자료형 서식문자  </a:t>
            </a:r>
            <a:r>
              <a:rPr lang="en-US" altLang="ko-KR" sz="8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llu </a:t>
            </a:r>
            <a:r>
              <a:rPr lang="ko-KR" altLang="en-US" sz="8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교체 </a:t>
            </a:r>
          </a:p>
          <a:p>
            <a:r>
              <a:rPr lang="ko-KR" altLang="en-US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</a:t>
            </a:r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printf("\n </a:t>
            </a:r>
            <a:r>
              <a:rPr lang="ko-KR" altLang="en-US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화폐단위 화폐단위 </a:t>
            </a:r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\n");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</a:t>
            </a:r>
          </a:p>
          <a:p>
            <a:r>
              <a:rPr lang="en-US" altLang="ko-KR" sz="800" b="1">
                <a:solidFill>
                  <a:schemeClr val="accent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if(money&gt;1,000,000,000,000,000){ // ⑵ </a:t>
            </a:r>
            <a:r>
              <a:rPr lang="ko-KR" altLang="en-US" sz="800" b="1">
                <a:solidFill>
                  <a:schemeClr val="accent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범위 초과 시 </a:t>
            </a:r>
            <a:r>
              <a:rPr lang="en-US" altLang="ko-KR" sz="800" b="1">
                <a:solidFill>
                  <a:schemeClr val="accent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[</a:t>
            </a:r>
            <a:r>
              <a:rPr lang="ko-KR" altLang="en-US" sz="800" b="1">
                <a:solidFill>
                  <a:schemeClr val="accent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범위초과</a:t>
            </a:r>
            <a:r>
              <a:rPr lang="en-US" altLang="ko-KR" sz="800" b="1">
                <a:solidFill>
                  <a:schemeClr val="accent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]</a:t>
            </a:r>
            <a:r>
              <a:rPr lang="ko-KR" altLang="en-US" sz="800" b="1">
                <a:solidFill>
                  <a:schemeClr val="accent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라고 출력</a:t>
            </a:r>
            <a:r>
              <a:rPr lang="en-US" altLang="ko-KR" sz="800" b="1">
                <a:solidFill>
                  <a:schemeClr val="accent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 1</a:t>
            </a:r>
            <a:r>
              <a:rPr lang="ko-KR" altLang="en-US" sz="800" b="1">
                <a:solidFill>
                  <a:schemeClr val="accent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경전까지만 허용 </a:t>
            </a:r>
          </a:p>
          <a:p>
            <a:r>
              <a:rPr lang="ko-KR" altLang="en-US" sz="800" b="1">
                <a:solidFill>
                  <a:schemeClr val="accent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		</a:t>
            </a:r>
            <a:r>
              <a:rPr lang="en-US" altLang="ko-KR" sz="800" b="1">
                <a:solidFill>
                  <a:schemeClr val="accent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printf("\</a:t>
            </a:r>
            <a:r>
              <a:rPr lang="ko-KR" altLang="en-US" sz="800" b="1">
                <a:solidFill>
                  <a:schemeClr val="accent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범위초과</a:t>
            </a:r>
            <a:r>
              <a:rPr lang="en-US" altLang="ko-KR" sz="800" b="1">
                <a:solidFill>
                  <a:schemeClr val="accent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\n");</a:t>
            </a:r>
          </a:p>
          <a:p>
            <a:r>
              <a:rPr lang="en-US" altLang="ko-KR" sz="800" b="1">
                <a:solidFill>
                  <a:schemeClr val="accent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		return 0;</a:t>
            </a:r>
          </a:p>
          <a:p>
            <a:r>
              <a:rPr lang="en-US" altLang="ko-KR" sz="800" b="1">
                <a:solidFill>
                  <a:schemeClr val="accent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}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else{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 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  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   for(i=0; </a:t>
            </a:r>
            <a:r>
              <a:rPr lang="en-US" altLang="ko-KR" sz="8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i&lt;4</a:t>
            </a:r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 i++) </a:t>
            </a:r>
            <a:r>
              <a:rPr lang="en-US" altLang="ko-KR" sz="8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// ⑶ </a:t>
            </a:r>
            <a:r>
              <a:rPr lang="ko-KR" altLang="en-US" sz="8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억단위 →  조 단위까지 </a:t>
            </a:r>
            <a:r>
              <a:rPr lang="en-US" altLang="ko-KR" sz="800" b="1">
                <a:solidFill>
                  <a:schemeClr val="accent4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; 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   {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      num1=money/m_unit[i]; 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      if(!num1){  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	  	continue;  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	  } 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	  temp=num1; 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      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    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	  for(j=0;j&lt;3;j++)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      {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         num2=num1/m_unit01[j]; 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         if (!num2){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           continue;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     	 }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         printf("%llu%s", num2, unit02[j]);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		 num1=num1-num2*m_unit01[j];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      }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      printf("%llu%s ", num1, unit01[i]);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      money=money-temp*m_unit[i];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   }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   printf("\n");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	   return 0;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	}</a:t>
            </a:r>
          </a:p>
          <a:p>
            <a:r>
              <a:rPr lang="en-US" altLang="ko-KR" sz="800" b="1">
                <a:solidFill>
                  <a:schemeClr val="accent3">
                    <a:lumMod val="75000"/>
                  </a:schemeClr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503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</TotalTime>
  <Words>857</Words>
  <Application>Microsoft Office PowerPoint</Application>
  <PresentationFormat>화면 슬라이드 쇼(4:3)</PresentationFormat>
  <Paragraphs>158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나눔스퀘어 Light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성유진</dc:creator>
  <cp:lastModifiedBy>곽찬</cp:lastModifiedBy>
  <cp:revision>41</cp:revision>
  <dcterms:created xsi:type="dcterms:W3CDTF">2018-04-02T12:31:50Z</dcterms:created>
  <dcterms:modified xsi:type="dcterms:W3CDTF">2020-10-04T12:47:49Z</dcterms:modified>
</cp:coreProperties>
</file>