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1" r:id="rId4"/>
    <p:sldId id="258" r:id="rId5"/>
    <p:sldId id="264" r:id="rId6"/>
    <p:sldId id="265" r:id="rId7"/>
    <p:sldId id="271" r:id="rId8"/>
    <p:sldId id="272" r:id="rId9"/>
    <p:sldId id="262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370" y="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466377" y="5871433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>
                    <a:lumMod val="85000"/>
                  </a:schemeClr>
                </a:solidFill>
              </a:rPr>
              <a:t>2020.11.16</a:t>
            </a:r>
          </a:p>
          <a:p>
            <a:pPr algn="ctr"/>
            <a:r>
              <a:rPr lang="ko-KR" altLang="en-US" sz="1200" smtClean="0">
                <a:solidFill>
                  <a:schemeClr val="bg1">
                    <a:lumMod val="85000"/>
                  </a:schemeClr>
                </a:solidFill>
              </a:rPr>
              <a:t>게임프로그래밍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2162" y="4473634"/>
            <a:ext cx="4051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smtClean="0">
                <a:solidFill>
                  <a:schemeClr val="bg1">
                    <a:lumMod val="95000"/>
                  </a:schemeClr>
                </a:solidFill>
              </a:rPr>
              <a:t>퀴즈 짝 맞추기 게임</a:t>
            </a:r>
            <a:endParaRPr lang="en-US" altLang="ko-KR" sz="3600" b="1" spc="-15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b="1" spc="-150" smtClean="0">
                <a:solidFill>
                  <a:schemeClr val="bg1">
                    <a:lumMod val="95000"/>
                  </a:schemeClr>
                </a:solidFill>
              </a:rPr>
              <a:t>프로그램 제작 과정</a:t>
            </a:r>
            <a:endParaRPr lang="ko-KR" altLang="en-US" sz="36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0643" y="111061"/>
            <a:ext cx="34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by Saebyeol’s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PowerPoint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0485" y="2643266"/>
            <a:ext cx="2024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KSU, SoftWareEngineer</a:t>
            </a:r>
          </a:p>
          <a:p>
            <a:pPr algn="ctr"/>
            <a:r>
              <a:rPr lang="en-US" altLang="ko-KR" b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2016548004 </a:t>
            </a:r>
            <a:r>
              <a:rPr lang="ko-KR" altLang="en-US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곽찬</a:t>
            </a:r>
            <a:endParaRPr lang="en-US" altLang="ko-KR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46558" y="1973064"/>
            <a:ext cx="9487094" cy="25908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27361" y="2811264"/>
            <a:ext cx="7306071" cy="914400"/>
            <a:chOff x="2427361" y="2971800"/>
            <a:chExt cx="7306071" cy="914400"/>
          </a:xfrm>
        </p:grpSpPr>
        <p:pic>
          <p:nvPicPr>
            <p:cNvPr id="7" name="그래픽 6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361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8422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9483" y="2971800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544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605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2666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3727" y="29718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4788" y="2971800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5849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10" y="2971800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7971" y="29718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903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714026" y="5327257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20YY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38736" y="2076230"/>
            <a:ext cx="9714528" cy="2343369"/>
            <a:chOff x="741835" y="2781300"/>
            <a:chExt cx="7660330" cy="1847850"/>
          </a:xfrm>
        </p:grpSpPr>
        <p:sp>
          <p:nvSpPr>
            <p:cNvPr id="22" name="원호 21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32268"/>
                <a:gd name="adj2" fmla="val 5288874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3" name="원호 22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32268"/>
                <a:gd name="adj2" fmla="val 8137888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원호 23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32268"/>
                <a:gd name="adj2" fmla="val 11885483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원호 24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8214368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원호 25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5305407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7" name="원호 26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11960566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6287" y="3431541"/>
              <a:ext cx="995051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75%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2466" y="3401855"/>
              <a:ext cx="1019067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62%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5139" y="3401854"/>
              <a:ext cx="986202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6652" y="5058435"/>
            <a:ext cx="11141765" cy="110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07039" y="5280397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데이터로 알 수 있는 결과에 대하여 서술하기</a:t>
            </a:r>
          </a:p>
        </p:txBody>
      </p:sp>
    </p:spTree>
    <p:extLst>
      <p:ext uri="{BB962C8B-B14F-4D97-AF65-F5344CB8AC3E}">
        <p14:creationId xmlns:p14="http://schemas.microsoft.com/office/powerpoint/2010/main" val="31335131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800600" y="1973064"/>
            <a:ext cx="2590800" cy="2590800"/>
          </a:xfrm>
          <a:prstGeom prst="ellipse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pic>
        <p:nvPicPr>
          <p:cNvPr id="7" name="그래픽 6" descr="여자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36664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2804" y="5327257"/>
            <a:ext cx="473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20XX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자유형: 도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46042 w 12192000"/>
              <a:gd name="connsiteY0" fmla="*/ 672755 h 6858000"/>
              <a:gd name="connsiteX1" fmla="*/ 646042 w 12192000"/>
              <a:gd name="connsiteY1" fmla="*/ 6185245 h 6858000"/>
              <a:gd name="connsiteX2" fmla="*/ 11539330 w 12192000"/>
              <a:gd name="connsiteY2" fmla="*/ 6185245 h 6858000"/>
              <a:gd name="connsiteX3" fmla="*/ 11539330 w 12192000"/>
              <a:gd name="connsiteY3" fmla="*/ 67275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6042" y="672755"/>
                </a:moveTo>
                <a:lnTo>
                  <a:pt x="646042" y="6185245"/>
                </a:lnTo>
                <a:lnTo>
                  <a:pt x="11539330" y="6185245"/>
                </a:lnTo>
                <a:lnTo>
                  <a:pt x="11539330" y="6727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1959" y="0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P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6961" y="1005450"/>
            <a:ext cx="5373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4"/>
                </a:solidFill>
              </a:rPr>
              <a:t>I</a:t>
            </a:r>
            <a:endParaRPr lang="ko-KR" altLang="en-US" sz="115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81" y="3872947"/>
            <a:ext cx="115448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A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288" y="5287616"/>
            <a:ext cx="1228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N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17794" y="5141784"/>
            <a:ext cx="13131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O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57449" y="2594678"/>
            <a:ext cx="2686252" cy="2686252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32883" y="1275580"/>
            <a:ext cx="3183836" cy="3183836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80334" y="320817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6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975927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3763886" cy="584775"/>
            <a:chOff x="1694919" y="2604052"/>
            <a:chExt cx="3763886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251" y="2604052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문제분석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364309"/>
            <a:ext cx="3763886" cy="584775"/>
            <a:chOff x="1694919" y="2604052"/>
            <a:chExt cx="3763886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8312" y="2604052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명시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4161015"/>
            <a:ext cx="3763886" cy="592236"/>
            <a:chOff x="1694919" y="2596591"/>
            <a:chExt cx="3763886" cy="592236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47249" y="2596591"/>
              <a:ext cx="2590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작성과 완성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4972643"/>
            <a:ext cx="3763886" cy="584775"/>
            <a:chOff x="1694919" y="2604052"/>
            <a:chExt cx="3763886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8314" y="2604052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실행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94919" y="5776810"/>
            <a:ext cx="3763886" cy="584775"/>
            <a:chOff x="1694919" y="2604052"/>
            <a:chExt cx="3763886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1694919" y="2604052"/>
              <a:ext cx="689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05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62478" y="2604052"/>
              <a:ext cx="2016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개선안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744158" y="99481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0983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00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173" y="1776599"/>
            <a:ext cx="1999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mtClean="0">
                <a:solidFill>
                  <a:schemeClr val="accent6"/>
                </a:solidFill>
              </a:rPr>
              <a:t>프로그램</a:t>
            </a:r>
            <a:endParaRPr lang="en-US" altLang="ko-KR" sz="3600" b="1" smtClean="0">
              <a:solidFill>
                <a:schemeClr val="accent6"/>
              </a:solidFill>
            </a:endParaRPr>
          </a:p>
          <a:p>
            <a:pPr algn="r"/>
            <a:r>
              <a:rPr lang="ko-KR" altLang="en-US" sz="3600" b="1" smtClean="0">
                <a:solidFill>
                  <a:schemeClr val="accent6"/>
                </a:solidFill>
              </a:rPr>
              <a:t>소개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7991" y="1375024"/>
            <a:ext cx="58733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accent2"/>
                </a:solidFill>
              </a:rPr>
              <a:t>퀴즈 </a:t>
            </a:r>
            <a:r>
              <a:rPr lang="ko-KR" altLang="en-US" sz="3600" b="1" spc="-150" smtClean="0">
                <a:solidFill>
                  <a:schemeClr val="accent2"/>
                </a:solidFill>
              </a:rPr>
              <a:t>짝 </a:t>
            </a:r>
            <a:r>
              <a:rPr lang="ko-KR" altLang="en-US" sz="3600" b="1" spc="-150">
                <a:solidFill>
                  <a:schemeClr val="accent2"/>
                </a:solidFill>
              </a:rPr>
              <a:t>맞추기 </a:t>
            </a:r>
            <a:r>
              <a:rPr lang="ko-KR" altLang="en-US" sz="3600" b="1" spc="-150" smtClean="0">
                <a:solidFill>
                  <a:schemeClr val="accent2"/>
                </a:solidFill>
              </a:rPr>
              <a:t>게임</a:t>
            </a:r>
            <a:endParaRPr lang="en-US" altLang="ko-KR" sz="3600" b="1" spc="-150" smtClean="0">
              <a:solidFill>
                <a:schemeClr val="accent2"/>
              </a:solidFill>
            </a:endParaRPr>
          </a:p>
          <a:p>
            <a:pPr algn="ctr"/>
            <a:endParaRPr lang="en-US" altLang="ko-KR" sz="2800" b="1" spc="-150" smtClean="0">
              <a:solidFill>
                <a:schemeClr val="accent2"/>
              </a:solidFill>
            </a:endParaRPr>
          </a:p>
          <a:p>
            <a:pPr algn="ctr"/>
            <a:endParaRPr lang="en-US" altLang="ko-KR" sz="2800" b="1" spc="-150">
              <a:solidFill>
                <a:schemeClr val="accent2"/>
              </a:solidFill>
            </a:endParaRPr>
          </a:p>
          <a:p>
            <a:pPr algn="ctr"/>
            <a:endParaRPr lang="en-US" altLang="ko-KR" sz="2800" b="1" spc="-15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pc="-150" smtClean="0">
                <a:solidFill>
                  <a:schemeClr val="accent2"/>
                </a:solidFill>
              </a:rPr>
              <a:t>왼쪽에 줄에는 국가명들이 나열</a:t>
            </a:r>
            <a:endParaRPr lang="en-US" altLang="ko-KR" sz="2800" b="1" spc="-15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pc="-150" smtClean="0">
                <a:solidFill>
                  <a:schemeClr val="accent2"/>
                </a:solidFill>
              </a:rPr>
              <a:t>오른쪽 줄에는 수도명들이  나열</a:t>
            </a:r>
            <a:endParaRPr lang="en-US" altLang="ko-KR" sz="2800" b="1" spc="-150" smtClean="0">
              <a:solidFill>
                <a:schemeClr val="accent2"/>
              </a:solidFill>
            </a:endParaRPr>
          </a:p>
          <a:p>
            <a:pPr algn="ctr"/>
            <a:endParaRPr lang="en-US" altLang="ko-KR" sz="2800" b="1" spc="-15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pc="-150" smtClean="0">
                <a:solidFill>
                  <a:schemeClr val="accent2"/>
                </a:solidFill>
              </a:rPr>
              <a:t>각 국가에 맞는 국가명을 누른 뒤</a:t>
            </a:r>
            <a:endParaRPr lang="en-US" altLang="ko-KR" sz="2800" b="1" spc="-15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pc="-150" smtClean="0">
                <a:solidFill>
                  <a:schemeClr val="accent2"/>
                </a:solidFill>
              </a:rPr>
              <a:t>수도명을 클릭해서 점수를 쌓는게임 </a:t>
            </a:r>
            <a:endParaRPr lang="en-US" altLang="ko-KR" sz="2800" b="1" spc="-15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/>
              <a:t>문제 프로세스</a:t>
            </a:r>
            <a:endParaRPr lang="ko-KR" altLang="en-US" sz="36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54665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02362" y="2703088"/>
            <a:ext cx="2434941" cy="3030213"/>
            <a:chOff x="927463" y="2357676"/>
            <a:chExt cx="1655353" cy="3030213"/>
          </a:xfrm>
        </p:grpSpPr>
        <p:sp>
          <p:nvSpPr>
            <p:cNvPr id="11" name="TextBox 10"/>
            <p:cNvSpPr txBox="1"/>
            <p:nvPr/>
          </p:nvSpPr>
          <p:spPr>
            <a:xfrm>
              <a:off x="927463" y="4926224"/>
              <a:ext cx="165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왼쪽 박스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국가명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클릭한 뒤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오른쪽 박스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수도명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를 클릭한다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9764" y="2357676"/>
              <a:ext cx="14191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6"/>
                  </a:solidFill>
                </a:rPr>
                <a:t>왼쪽 박스 클릭후</a:t>
              </a:r>
              <a:endParaRPr lang="en-US" altLang="ko-KR" sz="2000" b="1" smtClean="0">
                <a:solidFill>
                  <a:schemeClr val="accent6"/>
                </a:solidFill>
              </a:endParaRPr>
            </a:p>
            <a:p>
              <a:pPr algn="ctr"/>
              <a:r>
                <a:rPr lang="ko-KR" altLang="en-US" sz="2000" b="1" smtClean="0">
                  <a:solidFill>
                    <a:schemeClr val="accent6"/>
                  </a:solidFill>
                </a:rPr>
                <a:t>오른쪽 박스 클릭</a:t>
              </a:r>
              <a:endParaRPr lang="en-US" altLang="ko-KR" sz="2000" b="1" smtClean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59022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815398" y="4869726"/>
            <a:ext cx="2561204" cy="1046441"/>
            <a:chOff x="685640" y="4524314"/>
            <a:chExt cx="1741191" cy="1046441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1741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해당 국가명에 맞는 수도명 박스를 연결하였는지를 판별해서 정답과 오답을 가려낸다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979" y="4524314"/>
              <a:ext cx="1134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처리</a:t>
              </a:r>
              <a:r>
                <a:rPr lang="en-US" altLang="ko-KR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; </a:t>
              </a:r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답체크</a:t>
              </a:r>
              <a:r>
                <a:rPr lang="en-US" altLang="ko-KR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3379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633792" y="4869726"/>
            <a:ext cx="3376238" cy="1600439"/>
            <a:chOff x="685640" y="4524314"/>
            <a:chExt cx="2295278" cy="1600439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295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연결된 박스 위치를 옮기고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정답일 때는 금색으로 박스를 칠한고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	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정답 알림과 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점 점수가 더해진다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오답일 떄는 오답 알림을 띄운 뒤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	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박스색과 점수판을 그대로 두고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다맞추면 오디오가 출력된다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450" y="4524314"/>
              <a:ext cx="467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출력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34058" y="486972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버튼클릭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5852" y="2453680"/>
            <a:ext cx="20874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박스위치 이동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박스색깔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정답 오답 알림판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점수판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323" y="2667720"/>
            <a:ext cx="1191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정답인지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오답인지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구별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0207" y="263245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프로그램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명시</a:t>
            </a:r>
            <a:r>
              <a:rPr lang="en-US" altLang="ko-KR" sz="3600" b="1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변수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44279" y="5386790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facts[array]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6135" y="538679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nq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839" y="5386791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uniqueid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995" y="3260014"/>
            <a:ext cx="3284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국가명과 수도를 </a:t>
            </a:r>
            <a:endParaRPr lang="en-US" altLang="ko-KR" sz="3200" smtClean="0"/>
          </a:p>
          <a:p>
            <a:pPr algn="ctr"/>
            <a:r>
              <a:rPr lang="ko-KR" altLang="en-US" sz="3200" smtClean="0"/>
              <a:t>담는 변수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0566" y="3260014"/>
            <a:ext cx="29883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몇 쌍 불러올지 </a:t>
            </a:r>
            <a:endParaRPr lang="en-US" altLang="ko-KR" sz="3200" smtClean="0"/>
          </a:p>
          <a:p>
            <a:pPr algn="ctr"/>
            <a:r>
              <a:rPr lang="ko-KR" altLang="en-US" sz="3200" smtClean="0"/>
              <a:t>정하는 변수</a:t>
            </a:r>
            <a:endParaRPr lang="ko-KR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8298066" y="2951757"/>
            <a:ext cx="2874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랜덤으로 뽑힐 </a:t>
            </a:r>
            <a:endParaRPr lang="en-US" altLang="ko-KR" sz="3200" smtClean="0"/>
          </a:p>
          <a:p>
            <a:pPr algn="ctr"/>
            <a:r>
              <a:rPr lang="ko-KR" altLang="en-US" sz="3200" smtClean="0"/>
              <a:t>국가와 수도를 </a:t>
            </a:r>
            <a:endParaRPr lang="en-US" altLang="ko-KR" sz="3200" smtClean="0"/>
          </a:p>
          <a:p>
            <a:pPr algn="ctr"/>
            <a:r>
              <a:rPr lang="ko-KR" altLang="en-US" sz="3200" smtClean="0"/>
              <a:t>담는 변수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5585" y="280550"/>
            <a:ext cx="513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프로그램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명시</a:t>
            </a:r>
            <a:r>
              <a:rPr lang="en-US" altLang="ko-KR" sz="3600" b="1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코드구성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52670" y="3066797"/>
            <a:ext cx="4020691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&lt;body onLoad="init</a:t>
            </a:r>
            <a:r>
              <a:rPr lang="en-US" altLang="ko-KR" b="1" smtClean="0">
                <a:solidFill>
                  <a:schemeClr val="tx1"/>
                </a:solidFill>
              </a:rPr>
              <a:t>();"&gt;</a:t>
            </a:r>
          </a:p>
          <a:p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다 맞추면 오디오 출력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031" y="4380615"/>
            <a:ext cx="333937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var facts[arr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 function init() { // </a:t>
            </a:r>
            <a:r>
              <a:rPr lang="ko-KR" altLang="en-US" smtClean="0"/>
              <a:t>부모함수</a:t>
            </a:r>
          </a:p>
          <a:p>
            <a:r>
              <a:rPr lang="ko-KR" altLang="en-US" smtClean="0"/>
              <a:t>            </a:t>
            </a:r>
            <a:r>
              <a:rPr lang="en-US" altLang="ko-KR" smtClean="0"/>
              <a:t>setupgame();</a:t>
            </a:r>
          </a:p>
          <a:p>
            <a:r>
              <a:rPr lang="en-US" altLang="ko-KR"/>
              <a:t>        </a:t>
            </a:r>
            <a:r>
              <a:rPr lang="en-US" altLang="ko-KR" smtClean="0"/>
              <a:t>}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6135" y="538679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nq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839" y="5386791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uniqueid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299" y="2143065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function setupgame</a:t>
            </a:r>
            <a:r>
              <a:rPr lang="en-US" altLang="ko-KR" smtClean="0"/>
              <a:t>() { </a:t>
            </a:r>
            <a:r>
              <a:rPr lang="en-US" altLang="ko-KR" b="1" smtClean="0">
                <a:solidFill>
                  <a:schemeClr val="tx2"/>
                </a:solidFill>
              </a:rPr>
              <a:t>// </a:t>
            </a:r>
            <a:r>
              <a:rPr lang="ko-KR" altLang="en-US" b="1" smtClean="0">
                <a:solidFill>
                  <a:schemeClr val="tx2"/>
                </a:solidFill>
              </a:rPr>
              <a:t>국가 수도를 뽑고</a:t>
            </a:r>
            <a:r>
              <a:rPr lang="en-US" altLang="ko-KR" b="1">
                <a:solidFill>
                  <a:schemeClr val="tx2"/>
                </a:solidFill>
              </a:rPr>
              <a:t> </a:t>
            </a:r>
            <a:r>
              <a:rPr lang="en-US" altLang="ko-KR" b="1" smtClean="0">
                <a:solidFill>
                  <a:schemeClr val="tx2"/>
                </a:solidFill>
              </a:rPr>
              <a:t>&lt;div&gt;</a:t>
            </a:r>
            <a:r>
              <a:rPr lang="ko-KR" altLang="en-US" b="1" smtClean="0">
                <a:solidFill>
                  <a:schemeClr val="tx2"/>
                </a:solidFill>
              </a:rPr>
              <a:t>담음</a:t>
            </a:r>
            <a:endParaRPr lang="en-US" altLang="ko-KR" b="1" smtClean="0">
              <a:solidFill>
                <a:schemeClr val="tx2"/>
              </a:solidFill>
            </a:endParaRPr>
          </a:p>
          <a:p>
            <a:pPr lvl="1"/>
            <a:r>
              <a:rPr lang="ko-KR" altLang="en-US" smtClean="0"/>
              <a:t>ⓐ</a:t>
            </a:r>
            <a:r>
              <a:rPr lang="en-US" altLang="ko-KR" smtClean="0"/>
              <a:t>facts</a:t>
            </a:r>
            <a:r>
              <a:rPr lang="ko-KR" altLang="en-US" smtClean="0"/>
              <a:t>배열 중에서 </a:t>
            </a:r>
            <a:r>
              <a:rPr lang="en-US" altLang="ko-KR" smtClean="0"/>
              <a:t>nq </a:t>
            </a:r>
            <a:r>
              <a:rPr lang="ko-KR" altLang="en-US" smtClean="0"/>
              <a:t>갯수만큼 랜덤으로 국가와 수도 뽑음</a:t>
            </a:r>
            <a:endParaRPr lang="en-US" altLang="ko-KR" smtClean="0"/>
          </a:p>
          <a:p>
            <a:pPr lvl="1"/>
            <a:r>
              <a:rPr lang="ko-KR" altLang="en-US" smtClean="0"/>
              <a:t>ⓑ</a:t>
            </a:r>
            <a:r>
              <a:rPr lang="en-US" altLang="ko-KR" smtClean="0"/>
              <a:t>uniqueid(country)</a:t>
            </a:r>
            <a:r>
              <a:rPr lang="ko-KR" altLang="en-US" smtClean="0"/>
              <a:t>와</a:t>
            </a:r>
            <a:r>
              <a:rPr lang="en-US" altLang="ko-KR"/>
              <a:t> </a:t>
            </a:r>
            <a:r>
              <a:rPr lang="en-US" altLang="ko-KR" smtClean="0"/>
              <a:t>uniqueid(capital)</a:t>
            </a:r>
            <a:r>
              <a:rPr lang="ko-KR" altLang="en-US" smtClean="0"/>
              <a:t>에 담음</a:t>
            </a:r>
            <a:endParaRPr lang="en-US" altLang="ko-KR" smtClean="0"/>
          </a:p>
          <a:p>
            <a:pPr lvl="1"/>
            <a:r>
              <a:rPr lang="ko-KR" altLang="en-US" smtClean="0"/>
              <a:t>ⓒ</a:t>
            </a:r>
            <a:r>
              <a:rPr lang="en-US" altLang="ko-KR" smtClean="0"/>
              <a:t>div</a:t>
            </a:r>
            <a:r>
              <a:rPr lang="ko-KR" altLang="en-US" smtClean="0"/>
              <a:t>태그의 </a:t>
            </a:r>
            <a:r>
              <a:rPr lang="en-US" altLang="ko-KR" smtClean="0"/>
              <a:t>id</a:t>
            </a:r>
            <a:r>
              <a:rPr lang="ko-KR" altLang="en-US" smtClean="0"/>
              <a:t>를 </a:t>
            </a:r>
            <a:r>
              <a:rPr lang="en-US" altLang="ko-KR" smtClean="0"/>
              <a:t>uniqueid </a:t>
            </a:r>
            <a:r>
              <a:rPr lang="ko-KR" altLang="en-US" smtClean="0"/>
              <a:t>값을 설정한 뒤 출력</a:t>
            </a:r>
            <a:endParaRPr lang="en-US" altLang="ko-KR" smtClean="0"/>
          </a:p>
          <a:p>
            <a:pPr lvl="1"/>
            <a:r>
              <a:rPr lang="ko-KR" altLang="en-US" smtClean="0"/>
              <a:t>ⓓ</a:t>
            </a:r>
            <a:r>
              <a:rPr lang="en-US" altLang="ko-KR" smtClean="0"/>
              <a:t>div</a:t>
            </a:r>
            <a:r>
              <a:rPr lang="ko-KR" altLang="en-US" smtClean="0"/>
              <a:t>태그를 누르면 </a:t>
            </a:r>
            <a:r>
              <a:rPr lang="en-US" altLang="ko-KR" smtClean="0"/>
              <a:t>pickelement </a:t>
            </a:r>
            <a:r>
              <a:rPr lang="ko-KR" altLang="en-US" smtClean="0"/>
              <a:t>함수 이벤트 발생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284388" y="872739"/>
            <a:ext cx="5860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function </a:t>
            </a:r>
            <a:r>
              <a:rPr lang="en-US" altLang="ko-KR" smtClean="0"/>
              <a:t>pickelement() { //  </a:t>
            </a:r>
            <a:r>
              <a:rPr lang="ko-KR" altLang="en-US" smtClean="0">
                <a:solidFill>
                  <a:schemeClr val="accent3"/>
                </a:solidFill>
              </a:rPr>
              <a:t>클릭했을 때 이벤트</a:t>
            </a:r>
            <a:endParaRPr lang="en-US" altLang="ko-KR" smtClean="0">
              <a:solidFill>
                <a:schemeClr val="accent3"/>
              </a:solidFill>
            </a:endParaRPr>
          </a:p>
          <a:p>
            <a:r>
              <a:rPr lang="en-US" altLang="ko-KR" smtClean="0"/>
              <a:t>     </a:t>
            </a:r>
            <a:r>
              <a:rPr lang="en-US" altLang="ko-KR"/>
              <a:t>if </a:t>
            </a:r>
            <a:r>
              <a:rPr lang="en-US" altLang="ko-KR" smtClean="0"/>
              <a:t>(div </a:t>
            </a:r>
            <a:r>
              <a:rPr lang="ko-KR" altLang="en-US" smtClean="0"/>
              <a:t>누른게 없을 떄</a:t>
            </a:r>
            <a:r>
              <a:rPr lang="en-US" altLang="ko-KR" smtClean="0"/>
              <a:t>) {</a:t>
            </a:r>
            <a:r>
              <a:rPr lang="en-US" altLang="ko-KR"/>
              <a:t>	</a:t>
            </a:r>
            <a:endParaRPr lang="en-US" altLang="ko-KR" smtClean="0"/>
          </a:p>
          <a:p>
            <a:pPr lvl="1"/>
            <a:r>
              <a:rPr lang="en-US" altLang="ko-KR" smtClean="0"/>
              <a:t>	 if(</a:t>
            </a:r>
            <a:r>
              <a:rPr lang="ko-KR" altLang="en-US" smtClean="0"/>
              <a:t>아무런 선택 없을 떄</a:t>
            </a:r>
            <a:r>
              <a:rPr lang="en-US" altLang="ko-KR" smtClean="0"/>
              <a:t>){</a:t>
            </a:r>
          </a:p>
          <a:p>
            <a:pPr lvl="1"/>
            <a:r>
              <a:rPr lang="en-US" altLang="ko-KR" smtClean="0"/>
              <a:t>	 	 </a:t>
            </a:r>
            <a:r>
              <a:rPr lang="ko-KR" altLang="en-US"/>
              <a:t>ⓐ </a:t>
            </a:r>
            <a:r>
              <a:rPr lang="en-US" altLang="ko-KR" smtClean="0"/>
              <a:t>&lt;div&gt;</a:t>
            </a:r>
            <a:r>
              <a:rPr lang="ko-KR" altLang="en-US" smtClean="0"/>
              <a:t>를 하얀색</a:t>
            </a:r>
            <a:endParaRPr lang="en-US" altLang="ko-KR" smtClean="0"/>
          </a:p>
          <a:p>
            <a:pPr lvl="1"/>
            <a:r>
              <a:rPr lang="en-US" altLang="ko-KR"/>
              <a:t>	</a:t>
            </a:r>
            <a:endParaRPr lang="en-US" altLang="ko-KR" smtClean="0"/>
          </a:p>
          <a:p>
            <a:pPr lvl="1"/>
            <a:r>
              <a:rPr lang="en-US" altLang="ko-KR"/>
              <a:t>	 if</a:t>
            </a:r>
            <a:r>
              <a:rPr lang="en-US" altLang="ko-KR" smtClean="0"/>
              <a:t>(</a:t>
            </a:r>
            <a:r>
              <a:rPr lang="ko-KR" altLang="en-US" smtClean="0"/>
              <a:t>정답이 선택됬을 떄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	 </a:t>
            </a:r>
            <a:r>
              <a:rPr lang="ko-KR" altLang="en-US"/>
              <a:t>ⓐ</a:t>
            </a:r>
            <a:r>
              <a:rPr lang="en-US" altLang="ko-KR" smtClean="0"/>
              <a:t> &lt;div&gt; </a:t>
            </a:r>
            <a:r>
              <a:rPr lang="ko-KR" altLang="en-US" smtClean="0"/>
              <a:t>배경색 금색</a:t>
            </a:r>
            <a:endParaRPr lang="en-US" altLang="ko-KR" smtClean="0"/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en-US" altLang="ko-KR"/>
              <a:t> </a:t>
            </a:r>
            <a:r>
              <a:rPr lang="ko-KR" altLang="en-US"/>
              <a:t>ⓑ</a:t>
            </a:r>
            <a:r>
              <a:rPr lang="ko-KR" altLang="en-US" smtClean="0"/>
              <a:t> </a:t>
            </a:r>
            <a:r>
              <a:rPr lang="en-US" altLang="ko-KR" smtClean="0"/>
              <a:t>&lt;</a:t>
            </a:r>
            <a:r>
              <a:rPr lang="en-US" altLang="ko-KR"/>
              <a:t>input name="</a:t>
            </a:r>
            <a:r>
              <a:rPr lang="en-US" altLang="ko-KR" smtClean="0"/>
              <a:t>out“&gt;</a:t>
            </a:r>
            <a:r>
              <a:rPr lang="ko-KR" altLang="en-US" smtClean="0"/>
              <a:t>에 정답 출력</a:t>
            </a:r>
            <a:endParaRPr lang="en-US" altLang="ko-KR"/>
          </a:p>
          <a:p>
            <a:pPr lvl="1"/>
            <a:r>
              <a:rPr lang="en-US" altLang="ko-KR" smtClean="0"/>
              <a:t>		 </a:t>
            </a:r>
            <a:r>
              <a:rPr lang="ko-KR" altLang="en-US" smtClean="0"/>
              <a:t>ⓒ </a:t>
            </a:r>
            <a:r>
              <a:rPr lang="en-US" altLang="ko-KR" smtClean="0"/>
              <a:t>&lt;country div&gt; </a:t>
            </a:r>
            <a:r>
              <a:rPr lang="ko-KR" altLang="en-US" smtClean="0"/>
              <a:t>옮기기</a:t>
            </a:r>
            <a:endParaRPr lang="en-US" altLang="ko-KR" smtClean="0"/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ko-KR" altLang="en-US"/>
              <a:t> </a:t>
            </a:r>
            <a:r>
              <a:rPr lang="ko-KR" altLang="en-US" smtClean="0"/>
              <a:t>ⓓ  </a:t>
            </a:r>
            <a:r>
              <a:rPr lang="en-US" altLang="ko-KR"/>
              <a:t>&lt;input name="</a:t>
            </a:r>
            <a:r>
              <a:rPr lang="en-US" altLang="ko-KR" smtClean="0"/>
              <a:t>score“&gt;</a:t>
            </a:r>
            <a:r>
              <a:rPr lang="ko-KR" altLang="en-US" smtClean="0"/>
              <a:t>에</a:t>
            </a:r>
            <a:r>
              <a:rPr lang="en-US" altLang="ko-KR" smtClean="0"/>
              <a:t> 1</a:t>
            </a:r>
            <a:r>
              <a:rPr lang="ko-KR" altLang="en-US" smtClean="0"/>
              <a:t>점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 else(</a:t>
            </a:r>
            <a:r>
              <a:rPr lang="ko-KR" altLang="en-US" smtClean="0"/>
              <a:t>오답일 때</a:t>
            </a:r>
            <a:r>
              <a:rPr lang="en-US" altLang="ko-KR" smtClean="0"/>
              <a:t>)</a:t>
            </a:r>
            <a:endParaRPr lang="en-US" altLang="ko-KR"/>
          </a:p>
          <a:p>
            <a:pPr lvl="1"/>
            <a:r>
              <a:rPr lang="en-US" altLang="ko-KR"/>
              <a:t>		 </a:t>
            </a:r>
            <a:r>
              <a:rPr lang="ko-KR" altLang="en-US"/>
              <a:t>ⓐ</a:t>
            </a:r>
            <a:r>
              <a:rPr lang="en-US" altLang="ko-KR"/>
              <a:t> </a:t>
            </a:r>
            <a:r>
              <a:rPr lang="en-US" altLang="ko-KR" smtClean="0"/>
              <a:t>&lt;input name="out“&gt;</a:t>
            </a:r>
            <a:r>
              <a:rPr lang="ko-KR" altLang="en-US" smtClean="0"/>
              <a:t>에 오답 출력</a:t>
            </a:r>
            <a:endParaRPr lang="en-US" altLang="ko-KR" smtClean="0"/>
          </a:p>
          <a:p>
            <a:pPr lvl="1"/>
            <a:r>
              <a:rPr lang="en-US" altLang="ko-KR"/>
              <a:t>		 </a:t>
            </a:r>
            <a:r>
              <a:rPr lang="ko-KR" altLang="en-US"/>
              <a:t>ⓒ </a:t>
            </a:r>
            <a:r>
              <a:rPr lang="en-US" altLang="ko-KR"/>
              <a:t>&lt;country div&gt; </a:t>
            </a:r>
            <a:r>
              <a:rPr lang="ko-KR" altLang="en-US" smtClean="0"/>
              <a:t>옮기기</a:t>
            </a:r>
            <a:endParaRPr lang="en-US" altLang="ko-KR"/>
          </a:p>
          <a:p>
            <a:pPr lvl="1"/>
            <a:r>
              <a:rPr lang="en-US" altLang="ko-KR" smtClean="0"/>
              <a:t>		</a:t>
            </a:r>
          </a:p>
          <a:p>
            <a:pPr lvl="1"/>
            <a:r>
              <a:rPr lang="en-US" altLang="ko-KR" smtClean="0"/>
              <a:t>} else (</a:t>
            </a:r>
            <a:r>
              <a:rPr lang="ko-KR" altLang="en-US" smtClean="0"/>
              <a:t>누르면 </a:t>
            </a:r>
            <a:r>
              <a:rPr lang="en-US" altLang="ko-KR" smtClean="0"/>
              <a:t>true){</a:t>
            </a:r>
          </a:p>
          <a:p>
            <a:pPr lvl="1"/>
            <a:r>
              <a:rPr lang="en-US" altLang="ko-KR" smtClean="0"/>
              <a:t>	</a:t>
            </a:r>
            <a:r>
              <a:rPr lang="en-US" altLang="ko-KR"/>
              <a:t> </a:t>
            </a:r>
            <a:r>
              <a:rPr lang="ko-KR" altLang="en-US"/>
              <a:t>ⓐ </a:t>
            </a:r>
            <a:r>
              <a:rPr lang="en-US" altLang="ko-KR"/>
              <a:t>&lt;div&gt;</a:t>
            </a:r>
            <a:r>
              <a:rPr lang="ko-KR" altLang="en-US"/>
              <a:t>를 </a:t>
            </a:r>
            <a:r>
              <a:rPr lang="ko-KR" altLang="en-US" smtClean="0"/>
              <a:t>갈색</a:t>
            </a:r>
            <a:endParaRPr lang="en-US" altLang="ko-KR" smtClean="0"/>
          </a:p>
          <a:p>
            <a:pPr lvl="1"/>
            <a:r>
              <a:rPr lang="en-US" altLang="ko-KR" smtClean="0"/>
              <a:t>}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6" name="액자 5"/>
          <p:cNvSpPr/>
          <p:nvPr/>
        </p:nvSpPr>
        <p:spPr>
          <a:xfrm>
            <a:off x="995389" y="1790617"/>
            <a:ext cx="1695760" cy="779419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7085372" y="639059"/>
            <a:ext cx="1719618" cy="712069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000743" y="1172817"/>
            <a:ext cx="2932002" cy="21026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액자 29"/>
          <p:cNvSpPr/>
          <p:nvPr/>
        </p:nvSpPr>
        <p:spPr>
          <a:xfrm>
            <a:off x="2667720" y="3275462"/>
            <a:ext cx="1535435" cy="352449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1071691" y="5155512"/>
            <a:ext cx="1513963" cy="440803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244279" y="2570036"/>
            <a:ext cx="229679" cy="25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액자 31"/>
          <p:cNvSpPr/>
          <p:nvPr/>
        </p:nvSpPr>
        <p:spPr>
          <a:xfrm>
            <a:off x="4449140" y="3804908"/>
            <a:ext cx="2901702" cy="686739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8979" y="4185264"/>
            <a:ext cx="1893050" cy="7221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액자 33"/>
          <p:cNvSpPr/>
          <p:nvPr/>
        </p:nvSpPr>
        <p:spPr>
          <a:xfrm>
            <a:off x="1537070" y="4867639"/>
            <a:ext cx="901136" cy="287873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17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6" grpId="0"/>
      <p:bldP spid="6" grpId="0" animBg="1"/>
      <p:bldP spid="7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9797" y="238613"/>
            <a:ext cx="348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코드완성과 작동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839" y="5386791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uniqueid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bandicam 2020-11-13 02-41-45-8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8412" y="1172817"/>
            <a:ext cx="8683887" cy="4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367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8472" y="5018224"/>
            <a:ext cx="6765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</a:t>
            </a:r>
            <a:r>
              <a:rPr lang="en-US" altLang="ko-KR" sz="4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You</a:t>
            </a:r>
          </a:p>
          <a:p>
            <a:pPr algn="ctr"/>
            <a:r>
              <a:rPr lang="en-US" altLang="ko-K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PPT Design by “</a:t>
            </a:r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새별 파워포인트 탬플릿</a:t>
            </a:r>
            <a:r>
              <a:rPr lang="en-US" altLang="ko-K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320</Words>
  <Application>Microsoft Office PowerPoint</Application>
  <PresentationFormat>와이드스크린</PresentationFormat>
  <Paragraphs>132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Nexa Rust Script L0</vt:lpstr>
      <vt:lpstr>Noto Sans CJK KR DemiLight</vt:lpstr>
      <vt:lpstr>나눔바른펜</vt:lpstr>
      <vt:lpstr>나눔스퀘어 Light</vt:lpstr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곽찬</cp:lastModifiedBy>
  <cp:revision>52</cp:revision>
  <dcterms:created xsi:type="dcterms:W3CDTF">2017-01-17T13:28:44Z</dcterms:created>
  <dcterms:modified xsi:type="dcterms:W3CDTF">2020-11-13T04:45:53Z</dcterms:modified>
</cp:coreProperties>
</file>