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5" r:id="rId4"/>
    <p:sldId id="260" r:id="rId5"/>
    <p:sldId id="266" r:id="rId6"/>
    <p:sldId id="267" r:id="rId7"/>
    <p:sldId id="269" r:id="rId8"/>
    <p:sldId id="25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F5378"/>
    <a:srgbClr val="4F4C47"/>
    <a:srgbClr val="282F35"/>
    <a:srgbClr val="1F242A"/>
    <a:srgbClr val="5D616A"/>
    <a:srgbClr val="AFD9E9"/>
    <a:srgbClr val="F69E82"/>
    <a:srgbClr val="7D76D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400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유니티 팀 프로젝트 최종 발표</a:t>
            </a:r>
            <a:endParaRPr lang="en-US" altLang="ko-KR" sz="4400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마릴과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잠만보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그리고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꼬지모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곽찬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김수연 이형주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50EF-0C05-40B0-AAF8-60F042BCB2AA}"/>
              </a:ext>
            </a:extLst>
          </p:cNvPr>
          <p:cNvSpPr txBox="1"/>
          <p:nvPr/>
        </p:nvSpPr>
        <p:spPr>
          <a:xfrm>
            <a:off x="5057284" y="5666391"/>
            <a:ext cx="232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2020.12.08</a:t>
            </a:r>
          </a:p>
          <a:p>
            <a:pPr lvl="0" algn="ctr"/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김주현 교수님</a:t>
            </a:r>
            <a:endParaRPr lang="en-US" altLang="ko-KR" sz="1000" b="1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프로그램의  정의 및 작업한 내용</a:t>
            </a:r>
            <a:endParaRPr lang="en-US" altLang="ko-KR" sz="24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627925" y="1137998"/>
            <a:ext cx="317426" cy="5248698"/>
            <a:chOff x="2535931" y="535982"/>
            <a:chExt cx="360000" cy="5952660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2715931" y="535982"/>
              <a:ext cx="373" cy="595266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2535931" y="1111366"/>
              <a:ext cx="360000" cy="360000"/>
            </a:xfrm>
            <a:prstGeom prst="ellipse">
              <a:avLst/>
            </a:prstGeom>
            <a:solidFill>
              <a:srgbClr val="A5E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535931" y="4016699"/>
              <a:ext cx="360000" cy="360000"/>
            </a:xfrm>
            <a:prstGeom prst="ellipse">
              <a:avLst/>
            </a:prstGeom>
            <a:solidFill>
              <a:srgbClr val="01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535931" y="2626949"/>
              <a:ext cx="360000" cy="360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535931" y="5346461"/>
              <a:ext cx="360000" cy="360000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625931" y="2078831"/>
              <a:ext cx="180000" cy="18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661931" y="4856618"/>
              <a:ext cx="108000" cy="1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4093931" y="2921639"/>
            <a:ext cx="3427009" cy="45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터레인에 잔디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흙 배치 후 산</a:t>
            </a:r>
            <a:r>
              <a:rPr lang="en-US" altLang="ko-KR" sz="1200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우물 생성</a:t>
            </a:r>
            <a:endParaRPr lang="en-US" altLang="ko-KR" sz="1200" b="1" smtClean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소녀 캐릭터 배치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6680" y="132075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PROGRAM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정의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48940" y="2612567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Stage,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장애물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목적지 생성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43708" y="3874619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</a:t>
            </a: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464440-63B9-4206-B38A-57B6166504D9}"/>
              </a:ext>
            </a:extLst>
          </p:cNvPr>
          <p:cNvSpPr/>
          <p:nvPr/>
        </p:nvSpPr>
        <p:spPr>
          <a:xfrm>
            <a:off x="1249467" y="5059969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 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229981-48C4-4AF8-B16A-AE3E1C072F05}"/>
              </a:ext>
            </a:extLst>
          </p:cNvPr>
          <p:cNvSpPr/>
          <p:nvPr/>
        </p:nvSpPr>
        <p:spPr>
          <a:xfrm>
            <a:off x="4093931" y="4182040"/>
            <a:ext cx="4135669" cy="444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Standard Assets </a:t>
            </a:r>
            <a:r>
              <a:rPr lang="ko-KR" altLang="en-US" sz="1200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패키지의 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car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 및 색 변경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141CA5-608D-4BB6-95F0-D34D780D0F9B}"/>
              </a:ext>
            </a:extLst>
          </p:cNvPr>
          <p:cNvSpPr/>
          <p:nvPr/>
        </p:nvSpPr>
        <p:spPr>
          <a:xfrm>
            <a:off x="4046230" y="1433893"/>
            <a:ext cx="4535718" cy="786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자동차로 장애물 </a:t>
            </a:r>
            <a:r>
              <a:rPr lang="ko-KR" altLang="en-US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피해 소녀에게 도착하기</a:t>
            </a:r>
            <a:endParaRPr lang="en-US" altLang="ko-KR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EF24B60-4AF1-443F-901C-F2AE21D9FD4C}"/>
              </a:ext>
            </a:extLst>
          </p:cNvPr>
          <p:cNvSpPr/>
          <p:nvPr/>
        </p:nvSpPr>
        <p:spPr>
          <a:xfrm>
            <a:off x="4178010" y="5350838"/>
            <a:ext cx="2321424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자동차에 시점 고정 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9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/>
      <p:bldP spid="92" grpId="0"/>
      <p:bldP spid="45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협업 툴 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TRELLO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1B62E8-BB4C-48C0-8416-7B0B7BB7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56" y="1735281"/>
            <a:ext cx="8141303" cy="40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깃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병합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68" y="1653393"/>
            <a:ext cx="7452632" cy="40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 err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간트</a:t>
            </a:r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 차트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B739F-0403-49FB-9D4D-C55418E1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87" y="1426459"/>
            <a:ext cx="8065897" cy="46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개발환경 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(H/W, S/W)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1026" name="Picture 2" descr="Unity Real-Time Development Platform | 3D, 2D VR &amp; AR Engine">
            <a:extLst>
              <a:ext uri="{FF2B5EF4-FFF2-40B4-BE49-F238E27FC236}">
                <a16:creationId xmlns:a16="http://schemas.microsoft.com/office/drawing/2014/main" id="{AE1D30CD-CCB0-4692-9E0B-43CCDA888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6778" r="21224" b="27600"/>
          <a:stretch/>
        </p:blipFill>
        <p:spPr bwMode="auto">
          <a:xfrm>
            <a:off x="1651989" y="2957991"/>
            <a:ext cx="2350276" cy="94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041250-21D4-4CEC-856D-9C9C009F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769" y="1257064"/>
            <a:ext cx="5563992" cy="1579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C9A5E1-A168-4377-8B9B-C366CFB072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288"/>
          <a:stretch/>
        </p:blipFill>
        <p:spPr>
          <a:xfrm>
            <a:off x="5090809" y="2810388"/>
            <a:ext cx="6319513" cy="1943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C30FFC-B858-4B80-8EC5-F8F56BDDA1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75" t="12963" r="1249" b="42656"/>
          <a:stretch/>
        </p:blipFill>
        <p:spPr>
          <a:xfrm>
            <a:off x="5198358" y="4736592"/>
            <a:ext cx="5563992" cy="16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smtClean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게임 실행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4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팀원 평가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95681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곽찬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195681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734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김수연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514734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33787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이형주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833787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81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팀원에게 예의 있고 바른 언행을 이용했으며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정해진 기한 내에 작업 물을 완료하고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</a:t>
            </a:r>
            <a:r>
              <a:rPr lang="en-US" altLang="ko-KR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내 가장 </a:t>
            </a:r>
            <a:r>
              <a:rPr lang="en-US" altLang="ko-KR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git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사용에 능숙하여 팀원을 이끌어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감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기한 내에 집중하여 작업을 해냄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34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팀원의 사기를 돋고 서로의 예의를 지킬 수 있도록 하며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정해진 기한 내에 작업물을 완료하고 발표 </a:t>
            </a:r>
            <a:r>
              <a:rPr lang="en-US" altLang="ko-KR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ppt </a:t>
            </a:r>
            <a:r>
              <a:rPr lang="ko-KR" altLang="en-US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제작을 책임 맡았고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처음 해보는 유니티 환경과 깃 연동을 문제없이 처리하였음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3787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팀원에게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예의있고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착실한 태도로 팀 과제에 임했으며 </a:t>
            </a:r>
            <a:r>
              <a:rPr lang="ko-KR" altLang="en-US" sz="1200" b="1" dirty="0">
                <a:solidFill>
                  <a:schemeClr val="accent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자신의 맡은 바를 넘어 목표치를 설정하며 적극적으로 참여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하였고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처음 해보는 유니티 환경과 깃 연동을 문제 없이 처리하였음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0653-B182-45B7-85A8-88AADCFB06B6}"/>
              </a:ext>
            </a:extLst>
          </p:cNvPr>
          <p:cNvSpPr txBox="1"/>
          <p:nvPr/>
        </p:nvSpPr>
        <p:spPr>
          <a:xfrm>
            <a:off x="1956816" y="5695927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추가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자동차 색 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776D6-F791-4CD6-AA06-2CA5AD41B756}"/>
              </a:ext>
            </a:extLst>
          </p:cNvPr>
          <p:cNvSpPr txBox="1"/>
          <p:nvPr/>
        </p:nvSpPr>
        <p:spPr>
          <a:xfrm>
            <a:off x="8393852" y="5695925"/>
            <a:ext cx="18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나무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생성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 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5AE15-0C43-472B-9F9B-A88CC72C0F4B}"/>
              </a:ext>
            </a:extLst>
          </p:cNvPr>
          <p:cNvSpPr txBox="1"/>
          <p:nvPr/>
        </p:nvSpPr>
        <p:spPr>
          <a:xfrm>
            <a:off x="5141648" y="5695926"/>
            <a:ext cx="208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생성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우물 생성</a:t>
            </a:r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출처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912F53-E7DA-4871-892D-37A40ADEA2BA}"/>
              </a:ext>
            </a:extLst>
          </p:cNvPr>
          <p:cNvSpPr txBox="1"/>
          <p:nvPr/>
        </p:nvSpPr>
        <p:spPr>
          <a:xfrm>
            <a:off x="1345066" y="2828835"/>
            <a:ext cx="998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간단예제</a:t>
            </a:r>
            <a:r>
              <a:rPr lang="en-US" altLang="ko-KR" b="1" smtClean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3.pptx, Run.ppt</a:t>
            </a:r>
            <a:endParaRPr lang="en-US" altLang="ko-KR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http://allaboutppt.com/?p=1462</a:t>
            </a: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Unity-Standard Assets</a:t>
            </a: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https://bangp.tistory.com/103</a:t>
            </a:r>
            <a:endParaRPr lang="ko-KR" altLang="en-US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209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HY그래픽M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곽찬</cp:lastModifiedBy>
  <cp:revision>56</cp:revision>
  <dcterms:created xsi:type="dcterms:W3CDTF">2017-04-20T07:21:04Z</dcterms:created>
  <dcterms:modified xsi:type="dcterms:W3CDTF">2020-12-06T17:31:53Z</dcterms:modified>
</cp:coreProperties>
</file>