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16480" cy="9222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35731"/>
            <a:ext cx="2316480" cy="922269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1010194"/>
            <a:ext cx="12192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0" y="5900896"/>
            <a:ext cx="12192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2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6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0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7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7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0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6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DE17-432D-49AF-8554-180DA1294F04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16480" cy="9222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35731"/>
            <a:ext cx="2316480" cy="922269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0" y="1010194"/>
            <a:ext cx="12192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5900896"/>
            <a:ext cx="12192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40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korea.co.kr/bbs/board.php?bo_table=m03_qna&amp;wr_id=31828" TargetMode="External"/><Relationship Id="rId2" Type="http://schemas.openxmlformats.org/officeDocument/2006/relationships/hyperlink" Target="http://prosto.tistory.com/2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1629507" y="3030293"/>
            <a:ext cx="9144000" cy="1084506"/>
          </a:xfrm>
          <a:prstGeom prst="rect">
            <a:avLst/>
          </a:prstGeom>
        </p:spPr>
        <p:txBody>
          <a:bodyPr/>
          <a:lstStyle/>
          <a:p>
            <a:pPr algn="dist"/>
            <a:r>
              <a:rPr lang="ko-KR" altLang="en-US" sz="7200" b="1" dirty="0" err="1" smtClean="0"/>
              <a:t>유니티</a:t>
            </a:r>
            <a:r>
              <a:rPr lang="ko-KR" altLang="en-US" sz="7200" b="1" dirty="0" smtClean="0"/>
              <a:t> </a:t>
            </a:r>
            <a:r>
              <a:rPr lang="ko-KR" altLang="en-US" sz="7200" b="1" dirty="0" err="1" smtClean="0"/>
              <a:t>여러버전</a:t>
            </a:r>
            <a:r>
              <a:rPr lang="ko-KR" altLang="en-US" sz="7200" b="1" dirty="0" smtClean="0"/>
              <a:t> 설치</a:t>
            </a:r>
            <a:endParaRPr lang="ko-KR" altLang="en-US" sz="7200" b="1" dirty="0"/>
          </a:p>
        </p:txBody>
      </p:sp>
      <p:sp>
        <p:nvSpPr>
          <p:cNvPr id="4" name="직사각형 3"/>
          <p:cNvSpPr/>
          <p:nvPr/>
        </p:nvSpPr>
        <p:spPr>
          <a:xfrm>
            <a:off x="10139946" y="4987043"/>
            <a:ext cx="19639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b="1" dirty="0" smtClean="0"/>
              <a:t>2012951064</a:t>
            </a:r>
          </a:p>
          <a:p>
            <a:pPr algn="r"/>
            <a:r>
              <a:rPr lang="ko-KR" altLang="en-US" sz="2400" b="1" dirty="0" err="1" smtClean="0"/>
              <a:t>어웅선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66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0" y="1183070"/>
            <a:ext cx="7051784" cy="44137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46385" y="2048608"/>
            <a:ext cx="1670538" cy="501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9469" y="1183070"/>
            <a:ext cx="2250831" cy="443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80940" y="2829177"/>
            <a:ext cx="4959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두 가지 버전</a:t>
            </a:r>
            <a:endParaRPr lang="en-US" altLang="ko-KR" sz="3600" dirty="0" smtClean="0"/>
          </a:p>
          <a:p>
            <a:r>
              <a:rPr lang="ko-KR" altLang="en-US" sz="3600" dirty="0" smtClean="0"/>
              <a:t>동시 실행 확인</a:t>
            </a:r>
            <a:endParaRPr lang="en-US" altLang="ko-KR" sz="3600" dirty="0" smtClean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625361" y="132510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smtClean="0"/>
              <a:t>동시 실행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702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625361" y="132510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smtClean="0"/>
              <a:t>출 처</a:t>
            </a:r>
            <a:endParaRPr lang="ko-KR" altLang="en-US" sz="4800" b="1" dirty="0"/>
          </a:p>
        </p:txBody>
      </p:sp>
      <p:sp>
        <p:nvSpPr>
          <p:cNvPr id="5" name="직사각형 4"/>
          <p:cNvSpPr/>
          <p:nvPr/>
        </p:nvSpPr>
        <p:spPr>
          <a:xfrm>
            <a:off x="150936" y="1213311"/>
            <a:ext cx="9048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hlinkClick r:id="rId2"/>
              </a:rPr>
              <a:t>http://prosto.tistory.com/262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/>
              <a:t>유니티</a:t>
            </a:r>
            <a:r>
              <a:rPr lang="ko-KR" altLang="en-US" sz="2400" dirty="0"/>
              <a:t> 여러 버전 설치</a:t>
            </a:r>
            <a:r>
              <a:rPr lang="en-US" altLang="ko-KR" sz="2400" dirty="0"/>
              <a:t>(</a:t>
            </a:r>
            <a:r>
              <a:rPr lang="ko-KR" altLang="en-US" sz="2400" dirty="0"/>
              <a:t>사용하기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150935" y="2004617"/>
            <a:ext cx="10827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hlinkClick r:id="rId3"/>
              </a:rPr>
              <a:t>http://www.devkorea.co.kr/bbs/board.php?bo_table=m03_qna&amp;wr_id=31828</a:t>
            </a:r>
            <a:endParaRPr lang="en-US" altLang="ko-KR" sz="2400" dirty="0" smtClean="0"/>
          </a:p>
          <a:p>
            <a:r>
              <a:rPr lang="en-US" altLang="ko-KR" sz="2400" dirty="0" smtClean="0"/>
              <a:t>- </a:t>
            </a:r>
            <a:r>
              <a:rPr lang="ko-KR" altLang="en-US" sz="2400" dirty="0"/>
              <a:t>하나의 파티션에 </a:t>
            </a:r>
            <a:r>
              <a:rPr lang="en-US" altLang="ko-KR" sz="2400" dirty="0"/>
              <a:t>2</a:t>
            </a:r>
            <a:r>
              <a:rPr lang="ko-KR" altLang="en-US" sz="2400" dirty="0"/>
              <a:t>개의 </a:t>
            </a:r>
            <a:r>
              <a:rPr lang="ko-KR" altLang="en-US" sz="2400" dirty="0" err="1"/>
              <a:t>유니티</a:t>
            </a:r>
            <a:r>
              <a:rPr lang="ko-KR" altLang="en-US" sz="2400" dirty="0"/>
              <a:t> 설치가 가능할까요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475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247"/>
            <a:ext cx="8941263" cy="47119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80392" y="3534508"/>
            <a:ext cx="3560885" cy="211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41263" y="1459523"/>
            <a:ext cx="32507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내</a:t>
            </a:r>
            <a:r>
              <a:rPr lang="en-US" altLang="ko-KR" sz="3600" dirty="0" smtClean="0"/>
              <a:t>PC&gt; Program Files</a:t>
            </a:r>
            <a:r>
              <a:rPr lang="ko-KR" altLang="en-US" sz="3600" dirty="0" smtClean="0"/>
              <a:t>로 이동</a:t>
            </a:r>
            <a:endParaRPr lang="en-US" altLang="ko-KR" sz="3600" dirty="0" smtClean="0"/>
          </a:p>
          <a:p>
            <a:r>
              <a:rPr lang="en-US" altLang="ko-KR" sz="3600" dirty="0" smtClean="0"/>
              <a:t>Unity </a:t>
            </a:r>
            <a:r>
              <a:rPr lang="ko-KR" altLang="en-US" sz="3600" dirty="0" smtClean="0"/>
              <a:t>폴더가 있는 것을 확인</a:t>
            </a:r>
            <a:endParaRPr lang="ko-KR" altLang="en-US" sz="36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625361" y="132510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smtClean="0"/>
              <a:t>현재 </a:t>
            </a:r>
            <a:r>
              <a:rPr lang="ko-KR" altLang="en-US" sz="4800" b="1" dirty="0" err="1" smtClean="0"/>
              <a:t>유니티</a:t>
            </a:r>
            <a:r>
              <a:rPr lang="ko-KR" altLang="en-US" sz="4800" b="1" dirty="0" smtClean="0"/>
              <a:t> 확인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748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1" y="1324634"/>
            <a:ext cx="7296150" cy="42016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5846" y="1230923"/>
            <a:ext cx="993531" cy="369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47733" y="1562026"/>
            <a:ext cx="3250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버전</a:t>
            </a:r>
            <a:r>
              <a:rPr lang="en-US" altLang="ko-KR" sz="3600" dirty="0" smtClean="0"/>
              <a:t>?</a:t>
            </a:r>
          </a:p>
          <a:p>
            <a:r>
              <a:rPr lang="ko-KR" altLang="en-US" sz="3600" dirty="0" smtClean="0"/>
              <a:t>최근에 설치한</a:t>
            </a:r>
            <a:endParaRPr lang="en-US" altLang="ko-KR" sz="3600" dirty="0" smtClean="0"/>
          </a:p>
          <a:p>
            <a:r>
              <a:rPr lang="en-US" altLang="ko-KR" sz="3600" dirty="0" smtClean="0"/>
              <a:t>5.3.1f1 </a:t>
            </a:r>
            <a:r>
              <a:rPr lang="ko-KR" altLang="en-US" sz="3600" dirty="0" smtClean="0"/>
              <a:t>버전</a:t>
            </a:r>
            <a:endParaRPr lang="en-US" altLang="ko-KR" sz="36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625361" y="132510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smtClean="0"/>
              <a:t>현재 </a:t>
            </a:r>
            <a:r>
              <a:rPr lang="ko-KR" altLang="en-US" sz="4800" b="1" dirty="0" err="1" smtClean="0"/>
              <a:t>유니티</a:t>
            </a:r>
            <a:r>
              <a:rPr lang="ko-KR" altLang="en-US" sz="4800" b="1" dirty="0" smtClean="0"/>
              <a:t> 확인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961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7" y="1519903"/>
            <a:ext cx="7291754" cy="38426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68315" y="3441238"/>
            <a:ext cx="1714500" cy="1719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09278" y="1438839"/>
            <a:ext cx="4062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Program Files</a:t>
            </a:r>
            <a:r>
              <a:rPr lang="ko-KR" altLang="en-US" sz="3600" dirty="0" smtClean="0"/>
              <a:t> 에 있는 </a:t>
            </a:r>
            <a:r>
              <a:rPr lang="en-US" altLang="ko-KR" sz="3600" dirty="0" smtClean="0"/>
              <a:t>Unity </a:t>
            </a:r>
            <a:r>
              <a:rPr lang="ko-KR" altLang="en-US" sz="3600" dirty="0" smtClean="0"/>
              <a:t>폴더에</a:t>
            </a:r>
            <a:endParaRPr lang="en-US" altLang="ko-KR" sz="3600" dirty="0" smtClean="0"/>
          </a:p>
          <a:p>
            <a:r>
              <a:rPr lang="ko-KR" altLang="en-US" sz="3600" dirty="0" smtClean="0"/>
              <a:t>버전을 붙여줌</a:t>
            </a:r>
            <a:endParaRPr lang="en-US" altLang="ko-KR" sz="3600" dirty="0" smtClean="0"/>
          </a:p>
          <a:p>
            <a:r>
              <a:rPr lang="en-US" altLang="ko-KR" sz="3600" dirty="0" smtClean="0"/>
              <a:t>(ex/Unity 5.3.1)</a:t>
            </a:r>
            <a:endParaRPr lang="en-US" altLang="ko-KR" sz="36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625361" y="132510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err="1" smtClean="0"/>
              <a:t>유니티</a:t>
            </a:r>
            <a:r>
              <a:rPr lang="ko-KR" altLang="en-US" sz="4800" b="1" dirty="0" smtClean="0"/>
              <a:t> 폴더 </a:t>
            </a:r>
            <a:r>
              <a:rPr lang="ko-KR" altLang="en-US" sz="4800" b="1" dirty="0" err="1" smtClean="0"/>
              <a:t>이름붙이기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467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16" y="1180734"/>
            <a:ext cx="5934075" cy="4619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0725" y="1289370"/>
            <a:ext cx="406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새로운 버전의</a:t>
            </a:r>
            <a:endParaRPr lang="en-US" altLang="ko-KR" sz="3600" dirty="0" smtClean="0"/>
          </a:p>
          <a:p>
            <a:r>
              <a:rPr lang="en-US" altLang="ko-KR" sz="3600" dirty="0" smtClean="0"/>
              <a:t>Unity </a:t>
            </a:r>
            <a:r>
              <a:rPr lang="ko-KR" altLang="en-US" sz="3600" dirty="0" smtClean="0"/>
              <a:t>설치</a:t>
            </a:r>
            <a:endParaRPr lang="en-US" altLang="ko-KR" sz="36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625361" y="132510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smtClean="0"/>
              <a:t>새로운 </a:t>
            </a:r>
            <a:r>
              <a:rPr lang="ko-KR" altLang="en-US" sz="4800" b="1" dirty="0" err="1" smtClean="0"/>
              <a:t>유니티</a:t>
            </a:r>
            <a:r>
              <a:rPr lang="ko-KR" altLang="en-US" sz="4800" b="1" dirty="0" smtClean="0"/>
              <a:t> 설치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5237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20304" y="2480641"/>
            <a:ext cx="4959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설치 완료 후에</a:t>
            </a:r>
            <a:endParaRPr lang="en-US" altLang="ko-KR" sz="3600" dirty="0" smtClean="0"/>
          </a:p>
          <a:p>
            <a:r>
              <a:rPr lang="en-US" altLang="ko-KR" sz="3600" dirty="0" smtClean="0"/>
              <a:t>5.3.1</a:t>
            </a:r>
            <a:r>
              <a:rPr lang="ko-KR" altLang="en-US" sz="3600" dirty="0" smtClean="0"/>
              <a:t>을 실행했는데</a:t>
            </a:r>
            <a:endParaRPr lang="en-US" altLang="ko-KR" sz="3600" dirty="0" smtClean="0"/>
          </a:p>
          <a:p>
            <a:r>
              <a:rPr lang="en-US" altLang="ko-KR" sz="3600" dirty="0" smtClean="0"/>
              <a:t>2017.2 </a:t>
            </a:r>
            <a:r>
              <a:rPr lang="ko-KR" altLang="en-US" sz="3600" dirty="0" smtClean="0"/>
              <a:t>버전 실행됨</a:t>
            </a:r>
            <a:endParaRPr lang="en-US" altLang="ko-KR" sz="3600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25361" y="132510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smtClean="0"/>
              <a:t>새로운 </a:t>
            </a:r>
            <a:r>
              <a:rPr lang="ko-KR" altLang="en-US" sz="4800" b="1" dirty="0" err="1" smtClean="0"/>
              <a:t>유니티</a:t>
            </a:r>
            <a:r>
              <a:rPr lang="ko-KR" altLang="en-US" sz="4800" b="1" dirty="0" smtClean="0"/>
              <a:t> 설치</a:t>
            </a:r>
            <a:endParaRPr lang="ko-KR" altLang="en-US" sz="4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0" y="1088124"/>
            <a:ext cx="6862106" cy="473398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60028" y="1135117"/>
            <a:ext cx="693682" cy="620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2248" y="1765738"/>
            <a:ext cx="840828" cy="33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1" y="1725667"/>
            <a:ext cx="5647523" cy="3298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7738" y="2787210"/>
            <a:ext cx="4959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새로운 버전 설치 시</a:t>
            </a:r>
            <a:endParaRPr lang="en-US" altLang="ko-KR" sz="3600" dirty="0" smtClean="0"/>
          </a:p>
          <a:p>
            <a:r>
              <a:rPr lang="ko-KR" altLang="en-US" sz="3600" dirty="0" smtClean="0"/>
              <a:t>다시 </a:t>
            </a:r>
            <a:r>
              <a:rPr lang="en-US" altLang="ko-KR" sz="3600" dirty="0" smtClean="0"/>
              <a:t>Unity </a:t>
            </a:r>
            <a:r>
              <a:rPr lang="ko-KR" altLang="en-US" sz="3600" dirty="0" smtClean="0"/>
              <a:t>폴더가 생성</a:t>
            </a:r>
            <a:endParaRPr lang="en-US" altLang="ko-KR" sz="36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625361" y="132510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smtClean="0"/>
              <a:t>새로운 </a:t>
            </a:r>
            <a:r>
              <a:rPr lang="ko-KR" altLang="en-US" sz="4800" b="1" dirty="0" err="1" smtClean="0"/>
              <a:t>유니티</a:t>
            </a:r>
            <a:r>
              <a:rPr lang="ko-KR" altLang="en-US" sz="4800" b="1" dirty="0" smtClean="0"/>
              <a:t> 설치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105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37892" y="677008"/>
            <a:ext cx="817685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49720" y="1348116"/>
            <a:ext cx="2971800" cy="1323975"/>
            <a:chOff x="363920" y="1200971"/>
            <a:chExt cx="2971800" cy="13239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20" y="1200971"/>
              <a:ext cx="2971800" cy="13239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91255" y="1282262"/>
              <a:ext cx="914400" cy="10615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41" y="3603897"/>
            <a:ext cx="2171700" cy="1247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9752" y="1696345"/>
            <a:ext cx="495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바로가기</a:t>
            </a:r>
            <a:r>
              <a:rPr lang="ko-KR" altLang="en-US" sz="3600" dirty="0" smtClean="0"/>
              <a:t> 생성시 모습</a:t>
            </a:r>
            <a:endParaRPr lang="en-US" altLang="ko-KR" sz="3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19751" y="3385882"/>
            <a:ext cx="4959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기존 </a:t>
            </a:r>
            <a:r>
              <a:rPr lang="en-US" altLang="ko-KR" sz="3600" dirty="0" smtClean="0"/>
              <a:t>5.3.1</a:t>
            </a:r>
            <a:r>
              <a:rPr lang="ko-KR" altLang="en-US" sz="3600" dirty="0" smtClean="0"/>
              <a:t>의 이름을 복사하여</a:t>
            </a:r>
            <a:r>
              <a:rPr lang="en-US" altLang="ko-KR" sz="3600" dirty="0"/>
              <a:t> </a:t>
            </a:r>
            <a:r>
              <a:rPr lang="ko-KR" altLang="en-US" sz="3600" dirty="0" smtClean="0"/>
              <a:t>새로 만든 </a:t>
            </a:r>
            <a:r>
              <a:rPr lang="ko-KR" altLang="en-US" sz="3600" dirty="0" err="1" smtClean="0"/>
              <a:t>바로가기</a:t>
            </a:r>
            <a:r>
              <a:rPr lang="ko-KR" altLang="en-US" sz="3600" dirty="0" smtClean="0"/>
              <a:t> 이름에 </a:t>
            </a:r>
            <a:r>
              <a:rPr lang="ko-KR" altLang="en-US" sz="3600" dirty="0" err="1" smtClean="0"/>
              <a:t>붙여넣기</a:t>
            </a:r>
            <a:endParaRPr lang="en-US" altLang="ko-KR" sz="36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625361" y="132510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smtClean="0"/>
              <a:t>바로가기</a:t>
            </a:r>
            <a:r>
              <a:rPr lang="ko-KR" altLang="en-US" sz="4800" b="1" dirty="0" smtClean="0"/>
              <a:t> 만들기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770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122</Words>
  <Application>Microsoft Office PowerPoint</Application>
  <PresentationFormat>와이드스크린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유니티 여러버전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유니티 여러버전 설치</dc:title>
  <dc:creator>윤준오</dc:creator>
  <cp:lastModifiedBy>윤준오</cp:lastModifiedBy>
  <cp:revision>6</cp:revision>
  <dcterms:created xsi:type="dcterms:W3CDTF">2017-10-13T00:29:41Z</dcterms:created>
  <dcterms:modified xsi:type="dcterms:W3CDTF">2017-10-13T01:08:24Z</dcterms:modified>
</cp:coreProperties>
</file>