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02" r:id="rId3"/>
    <p:sldId id="267" r:id="rId4"/>
    <p:sldId id="268" r:id="rId5"/>
    <p:sldId id="269" r:id="rId6"/>
    <p:sldId id="258" r:id="rId7"/>
    <p:sldId id="271" r:id="rId8"/>
    <p:sldId id="259" r:id="rId9"/>
    <p:sldId id="272" r:id="rId10"/>
    <p:sldId id="26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61" r:id="rId24"/>
    <p:sldId id="287" r:id="rId25"/>
    <p:sldId id="288" r:id="rId26"/>
    <p:sldId id="289" r:id="rId27"/>
    <p:sldId id="290" r:id="rId28"/>
    <p:sldId id="291" r:id="rId29"/>
    <p:sldId id="262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66" r:id="rId39"/>
    <p:sldId id="300" r:id="rId40"/>
    <p:sldId id="30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>
        <p:scale>
          <a:sx n="66" d="100"/>
          <a:sy n="66" d="100"/>
        </p:scale>
        <p:origin x="119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1162-2A3A-4D23-BA52-DF1F6C7C8FB3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7B454-23A6-46C5-822E-93A94E6C3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7B454-23A6-46C5-822E-93A94E6C39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4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35731"/>
            <a:ext cx="2316480" cy="9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68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0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0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6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DE17-432D-49AF-8554-180DA1294F0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2769-93AD-4F45-82BF-E212F038B45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13424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6084261"/>
            <a:ext cx="12192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유니티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" y="58004"/>
            <a:ext cx="1616768" cy="7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유니티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16" y="6148658"/>
            <a:ext cx="1616768" cy="7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유니티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16" y="6109603"/>
            <a:ext cx="1616768" cy="7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adofprogrammer.tistory.com/142" TargetMode="External"/><Relationship Id="rId2" Type="http://schemas.openxmlformats.org/officeDocument/2006/relationships/hyperlink" Target="http://blog.naver.com/PostView.nhn?blogId=unique1358&amp;logNo=2206465568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-man.tistory.com/201" TargetMode="External"/><Relationship Id="rId5" Type="http://schemas.openxmlformats.org/officeDocument/2006/relationships/hyperlink" Target="https://www.youtube.com/watch?v=mjNAPCFaZ9Y" TargetMode="External"/><Relationship Id="rId4" Type="http://schemas.openxmlformats.org/officeDocument/2006/relationships/hyperlink" Target="http://loadofprogrammer.tistory.com/143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88676" y="2347387"/>
            <a:ext cx="6025662" cy="108450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7200" b="1" dirty="0" err="1" smtClean="0"/>
              <a:t>유니티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+ AR</a:t>
            </a:r>
            <a:br>
              <a:rPr lang="en-US" altLang="ko-KR" sz="7200" b="1" dirty="0" smtClean="0"/>
            </a:br>
            <a:r>
              <a:rPr lang="ko-KR" altLang="en-US" sz="7200" b="1" dirty="0" smtClean="0"/>
              <a:t>기본적인 틀</a:t>
            </a:r>
            <a:endParaRPr lang="ko-KR" altLang="en-US" sz="7200" b="1" dirty="0"/>
          </a:p>
        </p:txBody>
      </p:sp>
      <p:sp>
        <p:nvSpPr>
          <p:cNvPr id="5" name="직사각형 4"/>
          <p:cNvSpPr/>
          <p:nvPr/>
        </p:nvSpPr>
        <p:spPr>
          <a:xfrm>
            <a:off x="10139946" y="4987043"/>
            <a:ext cx="19639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b="1" dirty="0" smtClean="0"/>
              <a:t>2012951064</a:t>
            </a:r>
          </a:p>
          <a:p>
            <a:pPr algn="r"/>
            <a:r>
              <a:rPr lang="ko-KR" altLang="en-US" sz="2400" b="1" dirty="0" err="1" smtClean="0"/>
              <a:t>어웅선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8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1507" y="1648185"/>
            <a:ext cx="406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로그인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상단의 </a:t>
            </a:r>
            <a:r>
              <a:rPr lang="en-US" altLang="ko-KR" sz="2800" dirty="0" smtClean="0"/>
              <a:t>Develop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License Manager</a:t>
            </a:r>
          </a:p>
          <a:p>
            <a:r>
              <a:rPr lang="en-US" altLang="ko-KR" sz="2800" dirty="0" smtClean="0"/>
              <a:t>Get Development key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키 복사</a:t>
            </a:r>
            <a:endParaRPr lang="en-US" altLang="ko-KR" sz="28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연동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622988"/>
            <a:ext cx="7184571" cy="39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연동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6" y="1141351"/>
            <a:ext cx="4808859" cy="4548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1507" y="1648185"/>
            <a:ext cx="406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로그인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상단의 </a:t>
            </a:r>
            <a:r>
              <a:rPr lang="en-US" altLang="ko-KR" sz="2800" dirty="0" smtClean="0"/>
              <a:t>Develop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License Manager</a:t>
            </a:r>
          </a:p>
          <a:p>
            <a:r>
              <a:rPr lang="en-US" altLang="ko-KR" sz="2800" dirty="0" smtClean="0"/>
              <a:t>Get Development key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키 복사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21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연동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72" y="1289370"/>
            <a:ext cx="4765820" cy="4344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1507" y="1648185"/>
            <a:ext cx="406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로그인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상단의 </a:t>
            </a:r>
            <a:r>
              <a:rPr lang="en-US" altLang="ko-KR" sz="2800" dirty="0" smtClean="0"/>
              <a:t>Develop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License Manager</a:t>
            </a:r>
          </a:p>
          <a:p>
            <a:r>
              <a:rPr lang="en-US" altLang="ko-KR" sz="2800" dirty="0" smtClean="0"/>
              <a:t>Get Development key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키 복사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82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1289370"/>
            <a:ext cx="4791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유니티로</a:t>
            </a:r>
            <a:r>
              <a:rPr lang="ko-KR" altLang="en-US" sz="2800" dirty="0" smtClean="0"/>
              <a:t> 돌아와서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Arcamera</a:t>
            </a:r>
            <a:r>
              <a:rPr lang="en-US" altLang="ko-KR" sz="2800" dirty="0" smtClean="0"/>
              <a:t> -&gt; Inspector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Open </a:t>
            </a:r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configuration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App License Key</a:t>
            </a:r>
            <a:r>
              <a:rPr lang="ko-KR" altLang="en-US" sz="2800" dirty="0" smtClean="0"/>
              <a:t>에 </a:t>
            </a:r>
            <a:r>
              <a:rPr lang="ko-KR" altLang="en-US" sz="2800" dirty="0" err="1" smtClean="0"/>
              <a:t>붙여넣기</a:t>
            </a:r>
            <a:endParaRPr lang="en-US" altLang="ko-KR" sz="28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연동</a:t>
            </a:r>
            <a:endParaRPr lang="ko-KR" altLang="en-US" sz="4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5" y="1289370"/>
            <a:ext cx="6964071" cy="43077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28066" y="3620231"/>
            <a:ext cx="4079330" cy="311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1289370"/>
            <a:ext cx="4791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유니티로</a:t>
            </a:r>
            <a:r>
              <a:rPr lang="ko-KR" altLang="en-US" sz="2800" dirty="0" smtClean="0"/>
              <a:t> 돌아와서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Arcamera</a:t>
            </a:r>
            <a:r>
              <a:rPr lang="en-US" altLang="ko-KR" sz="2800" dirty="0" smtClean="0"/>
              <a:t> -&gt; Inspector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Open </a:t>
            </a:r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configuration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App License Key</a:t>
            </a:r>
            <a:r>
              <a:rPr lang="ko-KR" altLang="en-US" sz="2800" dirty="0" smtClean="0"/>
              <a:t>에 </a:t>
            </a:r>
            <a:r>
              <a:rPr lang="ko-KR" altLang="en-US" sz="2800" dirty="0" err="1" smtClean="0"/>
              <a:t>붙여넣기</a:t>
            </a:r>
            <a:endParaRPr lang="en-US" altLang="ko-KR" sz="28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연동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7" y="1472250"/>
            <a:ext cx="6831808" cy="37296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7000" y="2531952"/>
            <a:ext cx="5932760" cy="668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2152970"/>
            <a:ext cx="4791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-&gt; Develop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Target Manager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Add Database -&gt; Create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342738"/>
            <a:ext cx="6841490" cy="4204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5000" y="3276354"/>
            <a:ext cx="1787480" cy="493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54480" y="1816540"/>
            <a:ext cx="1290320" cy="493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25361" y="1452880"/>
            <a:ext cx="1169670" cy="460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2152970"/>
            <a:ext cx="4791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Vuforia</a:t>
            </a:r>
            <a:r>
              <a:rPr lang="en-US" altLang="ko-KR" sz="2800" dirty="0" smtClean="0"/>
              <a:t> -&gt; Develop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Target Manager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Add Database -&gt; Create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2" y="1262380"/>
            <a:ext cx="6657904" cy="432562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7560" y="3090811"/>
            <a:ext cx="1259160" cy="37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15960" y="4858651"/>
            <a:ext cx="1259160" cy="37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2152970"/>
            <a:ext cx="4791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Add target -&gt; Single Image</a:t>
            </a:r>
          </a:p>
          <a:p>
            <a:endParaRPr lang="en-US" altLang="ko-KR" sz="2800" dirty="0"/>
          </a:p>
          <a:p>
            <a:r>
              <a:rPr lang="ko-KR" altLang="en-US" sz="2800" dirty="0" err="1" smtClean="0"/>
              <a:t>마커가</a:t>
            </a:r>
            <a:r>
              <a:rPr lang="ko-KR" altLang="en-US" sz="2800" dirty="0" smtClean="0"/>
              <a:t> 될 이미지 업로드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마커이미지의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가로길이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이름 입력 후 </a:t>
            </a:r>
            <a:r>
              <a:rPr lang="en-US" altLang="ko-KR" sz="2800" dirty="0" smtClean="0"/>
              <a:t>Add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1" y="1219199"/>
            <a:ext cx="6294609" cy="44357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8040" y="2671130"/>
            <a:ext cx="1259160" cy="37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2152970"/>
            <a:ext cx="4791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Add target -&gt; Single Image</a:t>
            </a:r>
          </a:p>
          <a:p>
            <a:endParaRPr lang="en-US" altLang="ko-KR" sz="2800" dirty="0"/>
          </a:p>
          <a:p>
            <a:r>
              <a:rPr lang="ko-KR" altLang="en-US" sz="2800" dirty="0" err="1" smtClean="0"/>
              <a:t>마커가</a:t>
            </a:r>
            <a:r>
              <a:rPr lang="ko-KR" altLang="en-US" sz="2800" dirty="0" smtClean="0"/>
              <a:t> 될 이미지 업로드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err="1" smtClean="0"/>
              <a:t>마커이미지의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가로길이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이름 입력 후 </a:t>
            </a:r>
            <a:r>
              <a:rPr lang="en-US" altLang="ko-KR" sz="2800" dirty="0" smtClean="0"/>
              <a:t>Add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6" y="1144855"/>
            <a:ext cx="3676014" cy="45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50" y="0"/>
            <a:ext cx="29482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0884" y="2850088"/>
            <a:ext cx="4951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마커가</a:t>
            </a:r>
            <a:r>
              <a:rPr lang="ko-KR" altLang="en-US" sz="2800" dirty="0" smtClean="0"/>
              <a:t> 될 곳을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인식하기 위해</a:t>
            </a:r>
            <a:endParaRPr lang="en-US" altLang="ko-KR" sz="2800" dirty="0" smtClean="0"/>
          </a:p>
          <a:p>
            <a:r>
              <a:rPr lang="ko-KR" altLang="en-US" sz="2800" dirty="0" smtClean="0"/>
              <a:t>깔끔하게 잘라 줄 것</a:t>
            </a:r>
            <a:r>
              <a:rPr lang="en-US" altLang="ko-KR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92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Unity, </a:t>
            </a:r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설치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85" y="1236682"/>
            <a:ext cx="6674461" cy="43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848" y="5014903"/>
            <a:ext cx="934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등록한 </a:t>
            </a:r>
            <a:r>
              <a:rPr lang="ko-KR" altLang="en-US" sz="2800" dirty="0" err="1" smtClean="0"/>
              <a:t>마커</a:t>
            </a:r>
            <a:r>
              <a:rPr lang="ko-KR" altLang="en-US" sz="2800" dirty="0" smtClean="0"/>
              <a:t> 좌측 체크박스 </a:t>
            </a:r>
            <a:r>
              <a:rPr lang="en-US" altLang="ko-KR" sz="2800" dirty="0" smtClean="0"/>
              <a:t>-&gt; </a:t>
            </a:r>
            <a:r>
              <a:rPr lang="en-US" altLang="ko-KR" sz="2800" dirty="0"/>
              <a:t>Download </a:t>
            </a:r>
            <a:r>
              <a:rPr lang="en-US" altLang="ko-KR" sz="2800" dirty="0" smtClean="0"/>
              <a:t>Database</a:t>
            </a:r>
            <a:endParaRPr lang="en-US" altLang="ko-KR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1176972"/>
            <a:ext cx="9107170" cy="35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70725" y="2152970"/>
            <a:ext cx="4791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Unity Editor </a:t>
            </a:r>
            <a:r>
              <a:rPr lang="ko-KR" altLang="en-US" sz="2800" dirty="0" smtClean="0"/>
              <a:t>선택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Download </a:t>
            </a:r>
            <a:r>
              <a:rPr lang="ko-KR" altLang="en-US" sz="2800" dirty="0" smtClean="0"/>
              <a:t>버튼 클릭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다운로드 완료 시 실행</a:t>
            </a:r>
            <a:r>
              <a:rPr lang="en-US" altLang="ko-KR" sz="2800" dirty="0" smtClean="0"/>
              <a:t>!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86" y="1326832"/>
            <a:ext cx="63817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2485" y="3077530"/>
            <a:ext cx="479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Import </a:t>
            </a:r>
            <a:r>
              <a:rPr lang="ko-KR" altLang="en-US" sz="2800" dirty="0" smtClean="0"/>
              <a:t>버튼 클릭</a:t>
            </a:r>
            <a:endParaRPr lang="en-US" altLang="ko-KR" sz="28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만들기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62760"/>
            <a:ext cx="4058602" cy="43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27920" y="2147315"/>
            <a:ext cx="4959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ImageTarget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-&gt; Inspector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Database</a:t>
            </a:r>
            <a:r>
              <a:rPr lang="ko-KR" altLang="en-US" sz="3200" dirty="0" smtClean="0"/>
              <a:t>의 </a:t>
            </a:r>
            <a:r>
              <a:rPr lang="en-US" altLang="ko-KR" sz="3200" dirty="0" smtClean="0"/>
              <a:t>Empty</a:t>
            </a:r>
            <a:r>
              <a:rPr lang="ko-KR" altLang="en-US" sz="3200" dirty="0" smtClean="0"/>
              <a:t>를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자신의 </a:t>
            </a:r>
            <a:r>
              <a:rPr lang="en-US" altLang="ko-KR" sz="3200" dirty="0" smtClean="0"/>
              <a:t>Database</a:t>
            </a:r>
            <a:r>
              <a:rPr lang="ko-KR" altLang="en-US" sz="3200" dirty="0" smtClean="0"/>
              <a:t>이름으로</a:t>
            </a:r>
            <a:endParaRPr lang="en-US" altLang="ko-KR" sz="32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</a:t>
            </a:r>
            <a:r>
              <a:rPr lang="ko-KR" altLang="en-US" sz="4800" b="1" dirty="0" smtClean="0"/>
              <a:t> 적용하기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1" y="1347787"/>
            <a:ext cx="6588760" cy="42302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9160" y="2010730"/>
            <a:ext cx="1320120" cy="193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8840" y="4094480"/>
            <a:ext cx="3778840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mtClean="0"/>
              <a:t>마커</a:t>
            </a:r>
            <a:r>
              <a:rPr lang="ko-KR" altLang="en-US" sz="4800" b="1" dirty="0" smtClean="0"/>
              <a:t> 적용하기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3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27920" y="2147315"/>
            <a:ext cx="4959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Asset store</a:t>
            </a:r>
            <a:r>
              <a:rPr lang="ko-KR" altLang="en-US" sz="3200" dirty="0" smtClean="0"/>
              <a:t>로 이동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마음에 드는 캐릭터 설치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설치 후 </a:t>
            </a:r>
            <a:r>
              <a:rPr lang="en-US" altLang="ko-KR" sz="3200" dirty="0" smtClean="0"/>
              <a:t>Import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마커에</a:t>
            </a:r>
            <a:r>
              <a:rPr lang="ko-KR" altLang="en-US" sz="4800" b="1" dirty="0" smtClean="0"/>
              <a:t> 캐릭터 등록</a:t>
            </a:r>
            <a:endParaRPr lang="ko-KR" altLang="en-US" sz="4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8" y="1134319"/>
            <a:ext cx="6241248" cy="45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마커에</a:t>
            </a:r>
            <a:r>
              <a:rPr lang="ko-KR" altLang="en-US" sz="4800" b="1" dirty="0" smtClean="0"/>
              <a:t> 캐릭터 등록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9" y="1493797"/>
            <a:ext cx="6464152" cy="3911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1231" y="2147315"/>
            <a:ext cx="5326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Prefab </a:t>
            </a:r>
            <a:r>
              <a:rPr lang="ko-KR" altLang="en-US" sz="3200" dirty="0" smtClean="0"/>
              <a:t>등에서 드래그앤드롭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err="1" smtClean="0"/>
              <a:t>ImageTarget</a:t>
            </a:r>
            <a:r>
              <a:rPr lang="ko-KR" altLang="en-US" sz="3200" dirty="0" smtClean="0"/>
              <a:t>의 자식으로</a:t>
            </a:r>
            <a:r>
              <a:rPr lang="en-US" altLang="ko-KR" sz="3200" dirty="0" smtClean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 err="1" smtClean="0"/>
              <a:t>마커에</a:t>
            </a:r>
            <a:r>
              <a:rPr lang="ko-KR" altLang="en-US" sz="3200" dirty="0" smtClean="0"/>
              <a:t> 맞게 크기 조정</a:t>
            </a:r>
            <a:r>
              <a:rPr lang="en-US" altLang="ko-KR" sz="3200" dirty="0" smtClean="0"/>
              <a:t>!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938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11231" y="2147315"/>
            <a:ext cx="5326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Prefab </a:t>
            </a:r>
            <a:r>
              <a:rPr lang="ko-KR" altLang="en-US" sz="3200" dirty="0" smtClean="0"/>
              <a:t>등에서 드래그앤드롭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err="1" smtClean="0"/>
              <a:t>ImageTarget</a:t>
            </a:r>
            <a:r>
              <a:rPr lang="ko-KR" altLang="en-US" sz="3200" dirty="0" smtClean="0"/>
              <a:t>의 자식으로</a:t>
            </a:r>
            <a:r>
              <a:rPr lang="en-US" altLang="ko-KR" sz="3200" dirty="0" smtClean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 err="1" smtClean="0"/>
              <a:t>마커에</a:t>
            </a:r>
            <a:r>
              <a:rPr lang="ko-KR" altLang="en-US" sz="3200" dirty="0" smtClean="0"/>
              <a:t> 맞게 크기 조정</a:t>
            </a:r>
            <a:r>
              <a:rPr lang="en-US" altLang="ko-KR" sz="3200" dirty="0" smtClean="0"/>
              <a:t>!</a:t>
            </a:r>
            <a:endParaRPr lang="en-US" altLang="ko-KR" sz="32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마커에</a:t>
            </a:r>
            <a:r>
              <a:rPr lang="ko-KR" altLang="en-US" sz="4800" b="1" dirty="0" smtClean="0"/>
              <a:t> 캐릭터 등록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3" y="1464011"/>
            <a:ext cx="6229300" cy="4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11231" y="2147315"/>
            <a:ext cx="5326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Prefab </a:t>
            </a:r>
            <a:r>
              <a:rPr lang="ko-KR" altLang="en-US" sz="3200" dirty="0" smtClean="0"/>
              <a:t>등에서 드래그앤드롭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err="1" smtClean="0"/>
              <a:t>ImageTarget</a:t>
            </a:r>
            <a:r>
              <a:rPr lang="ko-KR" altLang="en-US" sz="3200" dirty="0" smtClean="0"/>
              <a:t>의 자식으로</a:t>
            </a:r>
            <a:r>
              <a:rPr lang="en-US" altLang="ko-KR" sz="3200" dirty="0" smtClean="0"/>
              <a:t>!</a:t>
            </a:r>
          </a:p>
          <a:p>
            <a:endParaRPr lang="en-US" altLang="ko-KR" sz="3200" dirty="0"/>
          </a:p>
          <a:p>
            <a:r>
              <a:rPr lang="ko-KR" altLang="en-US" sz="3200" dirty="0" err="1" smtClean="0"/>
              <a:t>마커에</a:t>
            </a:r>
            <a:r>
              <a:rPr lang="ko-KR" altLang="en-US" sz="3200" dirty="0" smtClean="0"/>
              <a:t> 맞게 크기 조정</a:t>
            </a:r>
            <a:r>
              <a:rPr lang="en-US" altLang="ko-KR" sz="3200" dirty="0" smtClean="0"/>
              <a:t>!</a:t>
            </a:r>
            <a:endParaRPr lang="en-US" altLang="ko-KR" sz="3200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err="1" smtClean="0"/>
              <a:t>마커에</a:t>
            </a:r>
            <a:r>
              <a:rPr lang="ko-KR" altLang="en-US" sz="4800" b="1" dirty="0" smtClean="0"/>
              <a:t> 캐릭터 등록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92" y="1160489"/>
            <a:ext cx="4709328" cy="44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ARCamera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설정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1235055"/>
            <a:ext cx="6446014" cy="4436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1702" y="1510707"/>
            <a:ext cx="5326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ARCamera</a:t>
            </a:r>
            <a:r>
              <a:rPr lang="en-US" altLang="ko-KR" sz="3200" dirty="0" smtClean="0"/>
              <a:t> -&gt; Inspector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Open </a:t>
            </a:r>
            <a:r>
              <a:rPr lang="en-US" altLang="ko-KR" sz="3200" dirty="0" err="1" smtClean="0"/>
              <a:t>Vuforia</a:t>
            </a:r>
            <a:r>
              <a:rPr lang="en-US" altLang="ko-KR" sz="3200" dirty="0" smtClean="0"/>
              <a:t> configuration</a:t>
            </a:r>
          </a:p>
          <a:p>
            <a:endParaRPr lang="en-US" altLang="ko-KR" sz="3200" dirty="0"/>
          </a:p>
          <a:p>
            <a:r>
              <a:rPr lang="en-US" altLang="ko-KR" sz="3200" dirty="0" err="1" smtClean="0"/>
              <a:t>DataSets</a:t>
            </a:r>
            <a:endParaRPr lang="en-US" altLang="ko-KR" sz="3200" dirty="0"/>
          </a:p>
          <a:p>
            <a:r>
              <a:rPr lang="en-US" altLang="ko-KR" sz="3200" dirty="0" smtClean="0"/>
              <a:t>-&gt; Load[DB</a:t>
            </a:r>
            <a:r>
              <a:rPr lang="ko-KR" altLang="en-US" sz="3200" dirty="0" smtClean="0"/>
              <a:t>명</a:t>
            </a:r>
            <a:r>
              <a:rPr lang="en-US" altLang="ko-KR" sz="3200" dirty="0" smtClean="0"/>
              <a:t>] </a:t>
            </a:r>
            <a:r>
              <a:rPr lang="en-US" altLang="ko-KR" sz="3200" dirty="0" err="1" smtClean="0"/>
              <a:t>DataBase</a:t>
            </a:r>
            <a:endParaRPr lang="en-US" altLang="ko-KR" sz="3200" dirty="0" smtClean="0"/>
          </a:p>
          <a:p>
            <a:r>
              <a:rPr lang="en-US" altLang="ko-KR" sz="3200" dirty="0" smtClean="0"/>
              <a:t>-&gt; Activate</a:t>
            </a:r>
          </a:p>
        </p:txBody>
      </p:sp>
    </p:spTree>
    <p:extLst>
      <p:ext uri="{BB962C8B-B14F-4D97-AF65-F5344CB8AC3E}">
        <p14:creationId xmlns:p14="http://schemas.microsoft.com/office/powerpoint/2010/main" val="4210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0" y="1045802"/>
            <a:ext cx="8548771" cy="48448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43268" y="1138326"/>
            <a:ext cx="1224691" cy="273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Unity, </a:t>
            </a:r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설치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463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ARCamera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설정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6" y="1090070"/>
            <a:ext cx="6421585" cy="4636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1702" y="1510707"/>
            <a:ext cx="5326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ARCamera</a:t>
            </a:r>
            <a:r>
              <a:rPr lang="en-US" altLang="ko-KR" sz="3200" dirty="0" smtClean="0"/>
              <a:t> -&gt; Inspector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Open </a:t>
            </a:r>
            <a:r>
              <a:rPr lang="en-US" altLang="ko-KR" sz="3200" dirty="0" err="1" smtClean="0"/>
              <a:t>Vuforia</a:t>
            </a:r>
            <a:r>
              <a:rPr lang="en-US" altLang="ko-KR" sz="3200" dirty="0" smtClean="0"/>
              <a:t> configuration</a:t>
            </a:r>
          </a:p>
          <a:p>
            <a:endParaRPr lang="en-US" altLang="ko-KR" sz="3200" dirty="0"/>
          </a:p>
          <a:p>
            <a:r>
              <a:rPr lang="en-US" altLang="ko-KR" sz="3200" dirty="0" err="1" smtClean="0"/>
              <a:t>DataSets</a:t>
            </a:r>
            <a:endParaRPr lang="en-US" altLang="ko-KR" sz="3200" dirty="0"/>
          </a:p>
          <a:p>
            <a:r>
              <a:rPr lang="en-US" altLang="ko-KR" sz="3200" dirty="0" smtClean="0"/>
              <a:t>-&gt; Load[DB</a:t>
            </a:r>
            <a:r>
              <a:rPr lang="ko-KR" altLang="en-US" sz="3200" dirty="0" smtClean="0"/>
              <a:t>명</a:t>
            </a:r>
            <a:r>
              <a:rPr lang="en-US" altLang="ko-KR" sz="3200" dirty="0" smtClean="0"/>
              <a:t>] </a:t>
            </a:r>
            <a:r>
              <a:rPr lang="en-US" altLang="ko-KR" sz="3200" dirty="0" err="1" smtClean="0"/>
              <a:t>DataBase</a:t>
            </a:r>
            <a:endParaRPr lang="en-US" altLang="ko-KR" sz="3200" dirty="0" smtClean="0"/>
          </a:p>
          <a:p>
            <a:r>
              <a:rPr lang="en-US" altLang="ko-KR" sz="3200" dirty="0" smtClean="0"/>
              <a:t>-&gt; Activate</a:t>
            </a:r>
          </a:p>
        </p:txBody>
      </p:sp>
    </p:spTree>
    <p:extLst>
      <p:ext uri="{BB962C8B-B14F-4D97-AF65-F5344CB8AC3E}">
        <p14:creationId xmlns:p14="http://schemas.microsoft.com/office/powerpoint/2010/main" val="1185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3600" y="1857947"/>
            <a:ext cx="5326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File -&gt; </a:t>
            </a:r>
            <a:r>
              <a:rPr lang="en-US" altLang="ko-KR" sz="3200" dirty="0" err="1" smtClean="0"/>
              <a:t>BuildSetting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App Open Scenes -&gt; </a:t>
            </a:r>
            <a:r>
              <a:rPr lang="en-US" altLang="ko-KR" sz="3200" dirty="0" smtClean="0"/>
              <a:t>Save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Android -&gt; </a:t>
            </a:r>
            <a:r>
              <a:rPr lang="en-US" altLang="ko-KR" sz="3200" dirty="0" err="1" smtClean="0"/>
              <a:t>SwitchFlatform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1033155"/>
            <a:ext cx="4865647" cy="46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93600" y="1857947"/>
            <a:ext cx="5326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File -&gt; </a:t>
            </a:r>
            <a:r>
              <a:rPr lang="en-US" altLang="ko-KR" sz="3200" dirty="0" err="1" smtClean="0"/>
              <a:t>BuildSetting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App Open Scenes -&gt; </a:t>
            </a:r>
            <a:r>
              <a:rPr lang="en-US" altLang="ko-KR" sz="3200" dirty="0" smtClean="0"/>
              <a:t>Save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Android -&gt; </a:t>
            </a:r>
            <a:r>
              <a:rPr lang="en-US" altLang="ko-KR" sz="3200" dirty="0" err="1" smtClean="0"/>
              <a:t>SwitchFlatform</a:t>
            </a:r>
            <a:endParaRPr lang="en-US" altLang="ko-KR" sz="3200" dirty="0" smtClean="0"/>
          </a:p>
          <a:p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1" y="1039014"/>
            <a:ext cx="4871998" cy="46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48446" y="1383385"/>
            <a:ext cx="6331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Player Setting…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Productname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PakageName</a:t>
            </a:r>
            <a:endParaRPr lang="en-US" altLang="ko-KR" sz="2800" dirty="0" smtClean="0"/>
          </a:p>
          <a:p>
            <a:r>
              <a:rPr lang="en-US" altLang="ko-KR" sz="2800" dirty="0" smtClean="0"/>
              <a:t>Com.[</a:t>
            </a:r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].[</a:t>
            </a:r>
            <a:r>
              <a:rPr lang="en-US" altLang="ko-KR" sz="2800" dirty="0" err="1" smtClean="0"/>
              <a:t>ProductName</a:t>
            </a:r>
            <a:r>
              <a:rPr lang="en-US" altLang="ko-KR" sz="2800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1" y="1039014"/>
            <a:ext cx="4871998" cy="46848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84112" y="5474825"/>
            <a:ext cx="1058146" cy="249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48446" y="1383385"/>
            <a:ext cx="6331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Player Setting…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Productname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PakageName</a:t>
            </a:r>
            <a:endParaRPr lang="en-US" altLang="ko-KR" sz="2800" dirty="0" smtClean="0"/>
          </a:p>
          <a:p>
            <a:r>
              <a:rPr lang="en-US" altLang="ko-KR" sz="2800" dirty="0" smtClean="0"/>
              <a:t>Com.[</a:t>
            </a:r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].[</a:t>
            </a:r>
            <a:r>
              <a:rPr lang="en-US" altLang="ko-KR" sz="2800" dirty="0" err="1" smtClean="0"/>
              <a:t>ProductName</a:t>
            </a:r>
            <a:r>
              <a:rPr lang="en-US" altLang="ko-KR" sz="2800" dirty="0" smtClean="0"/>
              <a:t>]</a:t>
            </a:r>
          </a:p>
          <a:p>
            <a:endParaRPr lang="en-US" altLang="ko-KR" sz="2800" dirty="0"/>
          </a:p>
          <a:p>
            <a:r>
              <a:rPr lang="ko-KR" altLang="en-US" sz="2800" b="1" dirty="0" smtClean="0"/>
              <a:t>설정 뒤 </a:t>
            </a:r>
            <a:r>
              <a:rPr lang="en-US" altLang="ko-KR" sz="2800" b="1" dirty="0" smtClean="0"/>
              <a:t>Build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9" y="1605074"/>
            <a:ext cx="5167833" cy="34993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2389" y="2597692"/>
            <a:ext cx="4148587" cy="712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2" y="2159221"/>
            <a:ext cx="5246266" cy="23433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2390" y="2824222"/>
            <a:ext cx="5118128" cy="30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8446" y="1383385"/>
            <a:ext cx="6331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Player Setting…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Productname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PakageName</a:t>
            </a:r>
            <a:endParaRPr lang="en-US" altLang="ko-KR" sz="2800" dirty="0" smtClean="0"/>
          </a:p>
          <a:p>
            <a:r>
              <a:rPr lang="en-US" altLang="ko-KR" sz="2800" dirty="0" smtClean="0"/>
              <a:t>Com.[</a:t>
            </a:r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].[</a:t>
            </a:r>
            <a:r>
              <a:rPr lang="en-US" altLang="ko-KR" sz="2800" dirty="0" err="1" smtClean="0"/>
              <a:t>ProductName</a:t>
            </a:r>
            <a:r>
              <a:rPr lang="en-US" altLang="ko-KR" sz="2800" dirty="0" smtClean="0"/>
              <a:t>]</a:t>
            </a:r>
          </a:p>
          <a:p>
            <a:endParaRPr lang="en-US" altLang="ko-KR" sz="2800" dirty="0"/>
          </a:p>
          <a:p>
            <a:r>
              <a:rPr lang="ko-KR" altLang="en-US" sz="2800" b="1" dirty="0" smtClean="0"/>
              <a:t>설정 뒤 </a:t>
            </a:r>
            <a:r>
              <a:rPr lang="en-US" altLang="ko-KR" sz="2800" b="1" dirty="0" smtClean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17688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APK </a:t>
            </a:r>
            <a:r>
              <a:rPr lang="ko-KR" altLang="en-US" sz="4800" b="1" dirty="0" smtClean="0"/>
              <a:t>파일 추출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2" y="2159221"/>
            <a:ext cx="5246266" cy="23433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2390" y="2824222"/>
            <a:ext cx="5118128" cy="30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8446" y="1383385"/>
            <a:ext cx="6331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Player Setting…</a:t>
            </a:r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Productname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err="1" smtClean="0"/>
              <a:t>PakageName</a:t>
            </a:r>
            <a:endParaRPr lang="en-US" altLang="ko-KR" sz="2800" dirty="0" smtClean="0"/>
          </a:p>
          <a:p>
            <a:r>
              <a:rPr lang="en-US" altLang="ko-KR" sz="2800" dirty="0" smtClean="0"/>
              <a:t>Com.[</a:t>
            </a:r>
            <a:r>
              <a:rPr lang="en-US" altLang="ko-KR" sz="2800" dirty="0" err="1" smtClean="0"/>
              <a:t>CompanyName</a:t>
            </a:r>
            <a:r>
              <a:rPr lang="en-US" altLang="ko-KR" sz="2800" dirty="0" smtClean="0"/>
              <a:t>].[</a:t>
            </a:r>
            <a:r>
              <a:rPr lang="en-US" altLang="ko-KR" sz="2800" dirty="0" err="1" smtClean="0"/>
              <a:t>ProductName</a:t>
            </a:r>
            <a:r>
              <a:rPr lang="en-US" altLang="ko-KR" sz="2800" dirty="0" smtClean="0"/>
              <a:t>]</a:t>
            </a:r>
          </a:p>
          <a:p>
            <a:endParaRPr lang="en-US" altLang="ko-KR" sz="2800" dirty="0"/>
          </a:p>
          <a:p>
            <a:r>
              <a:rPr lang="ko-KR" altLang="en-US" sz="2800" b="1" dirty="0" smtClean="0"/>
              <a:t>설정 뒤 </a:t>
            </a:r>
            <a:r>
              <a:rPr lang="en-US" altLang="ko-KR" sz="2800" b="1" dirty="0" smtClean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2812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625361" y="977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그 후 과정</a:t>
            </a:r>
            <a:r>
              <a:rPr lang="en-US" altLang="ko-KR" sz="4800" b="1" dirty="0"/>
              <a:t> </a:t>
            </a:r>
            <a:r>
              <a:rPr lang="ko-KR" altLang="en-US" sz="4800" b="1" dirty="0" smtClean="0"/>
              <a:t>및 시연</a:t>
            </a:r>
            <a:endParaRPr lang="ko-KR" alt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7078" y="1418109"/>
            <a:ext cx="11505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Build </a:t>
            </a:r>
            <a:r>
              <a:rPr lang="ko-KR" altLang="en-US" sz="2800" dirty="0" smtClean="0"/>
              <a:t>누르면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자신이 지정한 경로에 </a:t>
            </a:r>
            <a:r>
              <a:rPr lang="en-US" altLang="ko-KR" sz="2800" dirty="0" err="1" smtClean="0"/>
              <a:t>Apk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파일이 생성됨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해당 </a:t>
            </a:r>
            <a:r>
              <a:rPr lang="en-US" altLang="ko-KR" sz="2800" dirty="0" err="1" smtClean="0"/>
              <a:t>Apk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파일을 휴대폰으로 전송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웹 </a:t>
            </a:r>
            <a:r>
              <a:rPr lang="ko-KR" altLang="en-US" sz="2800" dirty="0" err="1" smtClean="0"/>
              <a:t>클라우드</a:t>
            </a:r>
            <a:r>
              <a:rPr lang="en-US" altLang="ko-KR" sz="2800" dirty="0" smtClean="0"/>
              <a:t>, USB </a:t>
            </a:r>
            <a:r>
              <a:rPr lang="ko-KR" altLang="en-US" sz="2800" dirty="0" smtClean="0"/>
              <a:t>연결 등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 </a:t>
            </a:r>
            <a:r>
              <a:rPr lang="ko-KR" altLang="en-US" sz="2800" dirty="0" err="1" smtClean="0"/>
              <a:t>파일관리자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내 파일 등을 통해 해당 </a:t>
            </a:r>
            <a:r>
              <a:rPr lang="en-US" altLang="ko-KR" sz="2800" dirty="0" err="1" smtClean="0"/>
              <a:t>apk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미리 찍어뒀던 </a:t>
            </a:r>
            <a:r>
              <a:rPr lang="ko-KR" altLang="en-US" sz="2800" dirty="0" err="1" smtClean="0"/>
              <a:t>마커를</a:t>
            </a:r>
            <a:r>
              <a:rPr lang="ko-KR" altLang="en-US" sz="2800" dirty="0" smtClean="0"/>
              <a:t> 카메라로 </a:t>
            </a:r>
            <a:r>
              <a:rPr lang="ko-KR" altLang="en-US" sz="2800" dirty="0" err="1" smtClean="0"/>
              <a:t>비춰봄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캐릭터가 나타나는 것을 확인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290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25361" y="862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출 처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50936" y="1687873"/>
            <a:ext cx="1139376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blog.naver.com/PostView.nhn?blogId=unique1358&amp;logNo=220646556823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http://</a:t>
            </a:r>
            <a:r>
              <a:rPr lang="en-US" altLang="ko-KR" sz="2400" dirty="0" smtClean="0">
                <a:hlinkClick r:id="rId3"/>
              </a:rPr>
              <a:t>loadofprogrammer.tistory.com/142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>
                <a:hlinkClick r:id="rId4"/>
              </a:rPr>
              <a:t>http://</a:t>
            </a:r>
            <a:r>
              <a:rPr lang="en-US" altLang="ko-KR" sz="2400" dirty="0" smtClean="0">
                <a:hlinkClick r:id="rId4"/>
              </a:rPr>
              <a:t>loadofprogrammer.tistory.com/143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>
                <a:hlinkClick r:id="rId5"/>
              </a:rPr>
              <a:t>https://</a:t>
            </a:r>
            <a:r>
              <a:rPr lang="en-US" altLang="ko-KR" sz="2400" dirty="0" smtClean="0">
                <a:hlinkClick r:id="rId5"/>
              </a:rPr>
              <a:t>www.youtube.com/watch?v=mjNAPCFaZ9Y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>
                <a:hlinkClick r:id="rId6"/>
              </a:rPr>
              <a:t>http://</a:t>
            </a:r>
            <a:r>
              <a:rPr lang="en-US" altLang="ko-KR" sz="2400" dirty="0" smtClean="0">
                <a:hlinkClick r:id="rId6"/>
              </a:rPr>
              <a:t>z-man.tistory.com/201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부록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50936" y="1687873"/>
            <a:ext cx="1186895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안드로이드 빌드 과정 오류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안드로이드로 </a:t>
            </a:r>
            <a:r>
              <a:rPr lang="en-US" altLang="ko-KR" sz="2400" dirty="0" smtClean="0"/>
              <a:t>Switch </a:t>
            </a:r>
            <a:r>
              <a:rPr lang="en-US" altLang="ko-KR" sz="2400" dirty="0" err="1" smtClean="0"/>
              <a:t>Flatform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시도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안드로이드 매니저 설치 필요</a:t>
            </a:r>
            <a:r>
              <a:rPr lang="en-US" altLang="ko-KR" sz="2400" dirty="0"/>
              <a:t>!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안드로이드 매니저 </a:t>
            </a:r>
            <a:r>
              <a:rPr lang="ko-KR" altLang="en-US" sz="2400" dirty="0" err="1" smtClean="0"/>
              <a:t>설치메세지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X -&gt; </a:t>
            </a:r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여러버전</a:t>
            </a:r>
            <a:r>
              <a:rPr lang="ko-KR" altLang="en-US" sz="2400" dirty="0" smtClean="0"/>
              <a:t> 설치 시 디폴트 값이 아닌 버전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디폴트 값으로 설정된 </a:t>
            </a:r>
            <a:r>
              <a:rPr lang="ko-KR" altLang="en-US" sz="2400" dirty="0" err="1" smtClean="0"/>
              <a:t>유니티를</a:t>
            </a:r>
            <a:r>
              <a:rPr lang="ko-KR" altLang="en-US" sz="2400" dirty="0" smtClean="0"/>
              <a:t> 실행하여 안드로이드 매니저를 설치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3995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9" y="1618451"/>
            <a:ext cx="11811482" cy="36559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90914" y="4402387"/>
            <a:ext cx="2683101" cy="597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Unity, </a:t>
            </a:r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설치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680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625361" y="132510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 smtClean="0"/>
              <a:t>부록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50936" y="1687873"/>
            <a:ext cx="1037643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SDK</a:t>
            </a:r>
            <a:r>
              <a:rPr lang="ko-KR" altLang="en-US" sz="2400" dirty="0"/>
              <a:t>가 없어서 오류 발생 시 해결 방안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안드로이드 스튜디오 설치 </a:t>
            </a:r>
            <a:r>
              <a:rPr lang="en-US" altLang="ko-KR" sz="2400" dirty="0"/>
              <a:t>(SDK</a:t>
            </a:r>
            <a:r>
              <a:rPr lang="ko-KR" altLang="en-US" sz="2400" dirty="0"/>
              <a:t>가 설치됨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안드로이드 스튜디오 위의 </a:t>
            </a:r>
            <a:r>
              <a:rPr lang="en-US" altLang="ko-KR" sz="2400" dirty="0"/>
              <a:t>Tools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눌러</a:t>
            </a:r>
            <a:r>
              <a:rPr lang="en-US" altLang="ko-KR" sz="2400" dirty="0" smtClean="0"/>
              <a:t> Android </a:t>
            </a:r>
            <a:r>
              <a:rPr lang="en-US" altLang="ko-KR" sz="2400" dirty="0" err="1" smtClean="0"/>
              <a:t>Sdk</a:t>
            </a:r>
            <a:r>
              <a:rPr lang="ko-KR" altLang="en-US" sz="2400" dirty="0" smtClean="0"/>
              <a:t>를 찾은 뒤 경로 확인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안드로이드 </a:t>
            </a:r>
            <a:r>
              <a:rPr lang="en-US" altLang="ko-KR" sz="2400" dirty="0" smtClean="0"/>
              <a:t>SDK</a:t>
            </a:r>
            <a:r>
              <a:rPr lang="ko-KR" altLang="en-US" sz="2400" dirty="0" smtClean="0"/>
              <a:t>경로 입력 후 오류 해결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491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24" y="1319093"/>
            <a:ext cx="5131926" cy="42135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2024" y="5015846"/>
            <a:ext cx="3198953" cy="516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9080" y="2446363"/>
            <a:ext cx="4136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이 과정에서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회원가입이 필요</a:t>
            </a:r>
            <a:r>
              <a:rPr lang="en-US" altLang="ko-KR" sz="3200" dirty="0" smtClean="0"/>
              <a:t>!</a:t>
            </a:r>
            <a:endParaRPr lang="en-US" altLang="ko-KR" sz="32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Unity, </a:t>
            </a:r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설치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540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import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" y="1261375"/>
            <a:ext cx="7388680" cy="4300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6710" y="1839818"/>
            <a:ext cx="4136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유니티에서</a:t>
            </a:r>
            <a:endParaRPr lang="en-US" altLang="ko-KR" sz="3200" dirty="0" smtClean="0"/>
          </a:p>
          <a:p>
            <a:r>
              <a:rPr lang="ko-KR" altLang="en-US" sz="3200" dirty="0" smtClean="0"/>
              <a:t>새로운 프로젝트 생성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그 후에</a:t>
            </a:r>
            <a:endParaRPr lang="en-US" altLang="ko-KR" sz="3200" dirty="0" smtClean="0"/>
          </a:p>
          <a:p>
            <a:r>
              <a:rPr lang="ko-KR" altLang="en-US" sz="3200" dirty="0" err="1" smtClean="0"/>
              <a:t>뷰포리아</a:t>
            </a:r>
            <a:r>
              <a:rPr lang="ko-KR" altLang="en-US" sz="3200" dirty="0" smtClean="0"/>
              <a:t> 다운로드한</a:t>
            </a:r>
            <a:endParaRPr lang="en-US" altLang="ko-KR" sz="3200" dirty="0" smtClean="0"/>
          </a:p>
          <a:p>
            <a:r>
              <a:rPr lang="ko-KR" altLang="en-US" sz="3200" dirty="0" smtClean="0"/>
              <a:t>파일 실행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9961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 smtClean="0"/>
              <a:t>Vuforia</a:t>
            </a:r>
            <a:r>
              <a:rPr lang="en-US" altLang="ko-KR" sz="4800" b="1" dirty="0" smtClean="0"/>
              <a:t> import</a:t>
            </a:r>
            <a:endParaRPr lang="ko-KR" alt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66710" y="1839818"/>
            <a:ext cx="41362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유니티에서</a:t>
            </a:r>
            <a:endParaRPr lang="en-US" altLang="ko-KR" sz="3200" dirty="0" smtClean="0"/>
          </a:p>
          <a:p>
            <a:r>
              <a:rPr lang="ko-KR" altLang="en-US" sz="3200" dirty="0" smtClean="0"/>
              <a:t>새로운 프로젝트 생성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그 후에</a:t>
            </a:r>
            <a:endParaRPr lang="en-US" altLang="ko-KR" sz="3200" dirty="0" smtClean="0"/>
          </a:p>
          <a:p>
            <a:r>
              <a:rPr lang="ko-KR" altLang="en-US" sz="3200" dirty="0" err="1" smtClean="0"/>
              <a:t>뷰포리아</a:t>
            </a:r>
            <a:r>
              <a:rPr lang="ko-KR" altLang="en-US" sz="3200" dirty="0" smtClean="0"/>
              <a:t> 다운로드한</a:t>
            </a:r>
            <a:endParaRPr lang="en-US" altLang="ko-KR" sz="3200" dirty="0" smtClean="0"/>
          </a:p>
          <a:p>
            <a:r>
              <a:rPr lang="ko-KR" altLang="en-US" sz="3200" dirty="0" smtClean="0"/>
              <a:t>파일 실행</a:t>
            </a:r>
            <a:endParaRPr lang="en-US" altLang="ko-KR" sz="3200" dirty="0" smtClean="0"/>
          </a:p>
          <a:p>
            <a:r>
              <a:rPr lang="en-US" altLang="ko-KR" sz="3200" dirty="0" smtClean="0"/>
              <a:t>-&gt; Import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296665"/>
            <a:ext cx="7076397" cy="41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AR</a:t>
            </a:r>
            <a:r>
              <a:rPr lang="ko-KR" altLang="en-US" sz="4800" b="1" dirty="0" smtClean="0"/>
              <a:t>카메라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82" y="1218334"/>
            <a:ext cx="8543925" cy="3562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54706" y="1953991"/>
            <a:ext cx="1337040" cy="1343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11760" y="1843155"/>
            <a:ext cx="1337040" cy="1343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5025969"/>
            <a:ext cx="561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ARCamera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/ </a:t>
            </a:r>
            <a:r>
              <a:rPr lang="en-US" altLang="ko-KR" sz="3200" b="1" dirty="0" err="1" smtClean="0"/>
              <a:t>ImageTarget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5467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625361" y="51485"/>
            <a:ext cx="6740770" cy="7994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/>
              <a:t>AR</a:t>
            </a:r>
            <a:r>
              <a:rPr lang="ko-KR" altLang="en-US" sz="4800" b="1" dirty="0" smtClean="0"/>
              <a:t>카메라</a:t>
            </a:r>
            <a:endParaRPr lang="ko-KR" alt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1257" y="4873569"/>
            <a:ext cx="561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MainCamera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삭제</a:t>
            </a:r>
            <a:endParaRPr lang="en-US" altLang="ko-KR" sz="32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19" y="1307175"/>
            <a:ext cx="7778523" cy="33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566</Words>
  <Application>Microsoft Office PowerPoint</Application>
  <PresentationFormat>와이드스크린</PresentationFormat>
  <Paragraphs>242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여러버전 설치</dc:title>
  <dc:creator>윤준오</dc:creator>
  <cp:lastModifiedBy>윤준오</cp:lastModifiedBy>
  <cp:revision>37</cp:revision>
  <dcterms:created xsi:type="dcterms:W3CDTF">2017-10-13T00:29:41Z</dcterms:created>
  <dcterms:modified xsi:type="dcterms:W3CDTF">2017-11-09T18:22:05Z</dcterms:modified>
</cp:coreProperties>
</file>