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>
            <a:lvl1pPr>
              <a:defRPr sz="5400" b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HY태백B" panose="02030600000101010101" pitchFamily="18" charset="-127"/>
                <a:ea typeface="HY태백B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AutoShape 2" descr="unity에 대한 이미지 검색결과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unity에 대한 이미지 검색결과"/>
          <p:cNvSpPr>
            <a:spLocks noChangeAspect="1" noChangeArrowheads="1"/>
          </p:cNvSpPr>
          <p:nvPr userDrawn="1"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412776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30932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9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1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5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4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4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unity에 대한 이미지 검색결과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9707" r="21227" b="27617"/>
          <a:stretch/>
        </p:blipFill>
        <p:spPr bwMode="auto">
          <a:xfrm>
            <a:off x="8148705" y="6453336"/>
            <a:ext cx="995295" cy="38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unity에 대한 이미지 검색결과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aintBrush/>
                    </a14:imgEffect>
                    <a14:imgEffect>
                      <a14:colorTemperature colorTemp="5125"/>
                    </a14:imgEffect>
                    <a14:imgEffect>
                      <a14:saturation sat="239000"/>
                    </a14:imgEffect>
                    <a14:imgEffect>
                      <a14:brightnessContrast bright="86000" contras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9707" r="21227" b="27617"/>
          <a:stretch/>
        </p:blipFill>
        <p:spPr bwMode="auto">
          <a:xfrm>
            <a:off x="49212" y="88106"/>
            <a:ext cx="1714476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unity에 대한 이미지 검색결과"/>
          <p:cNvSpPr>
            <a:spLocks noChangeAspect="1" noChangeArrowheads="1"/>
          </p:cNvSpPr>
          <p:nvPr userDrawn="1"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5D5-D25A-4048-A220-5B1DF5171F40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간단한 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밸런스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4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1628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002011" y="1967905"/>
            <a:ext cx="132379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9130" y="1791866"/>
            <a:ext cx="400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Sphere</a:t>
            </a:r>
            <a:r>
              <a:rPr lang="ko-KR" altLang="en-US" dirty="0" smtClean="0"/>
              <a:t>를 화면 상단에 위치시킨다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86" y="3888522"/>
            <a:ext cx="4095750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5770067" y="3485384"/>
            <a:ext cx="1661" cy="43069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5338" y="304516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Play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82631" y="3916080"/>
            <a:ext cx="476647" cy="28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60032" y="5946382"/>
            <a:ext cx="3528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 버튼을 다시 </a:t>
            </a:r>
            <a:r>
              <a:rPr lang="ko-KR" altLang="en-US" sz="1200" smtClean="0"/>
              <a:t>클릭하면 </a:t>
            </a:r>
            <a:r>
              <a:rPr lang="en-US" altLang="ko-KR" sz="1200" dirty="0" smtClean="0"/>
              <a:t>Scene</a:t>
            </a:r>
            <a:r>
              <a:rPr lang="ko-KR" altLang="en-US" sz="1200" dirty="0" smtClean="0"/>
              <a:t>으로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34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반사 계수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만들기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467"/>
          <a:stretch/>
        </p:blipFill>
        <p:spPr bwMode="auto">
          <a:xfrm>
            <a:off x="467462" y="1556793"/>
            <a:ext cx="1476375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9" t="4874" r="62262" b="31287"/>
          <a:stretch/>
        </p:blipFill>
        <p:spPr bwMode="auto">
          <a:xfrm>
            <a:off x="1524193" y="1556792"/>
            <a:ext cx="1729612" cy="4681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3848" y="1577986"/>
            <a:ext cx="396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Project – Create – Physic Material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51" y="3598654"/>
            <a:ext cx="26193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08129"/>
            <a:ext cx="914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44938" y="5488573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Inspector – Bounciness : 0.9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0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반사 계수</a:t>
            </a:r>
            <a:r>
              <a:rPr lang="en-US" altLang="ko-KR" sz="2400" dirty="0" smtClean="0"/>
              <a:t>(Cube</a:t>
            </a:r>
            <a:r>
              <a:rPr lang="ko-KR" altLang="en-US" sz="2400" dirty="0" smtClean="0"/>
              <a:t>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9012" y="195344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378" y="1584112"/>
            <a:ext cx="371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Inspector – Material -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불러오기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0769" y="2058087"/>
            <a:ext cx="2387375" cy="4107217"/>
            <a:chOff x="1163312" y="2204864"/>
            <a:chExt cx="2163863" cy="3920783"/>
          </a:xfrm>
        </p:grpSpPr>
        <p:grpSp>
          <p:nvGrpSpPr>
            <p:cNvPr id="7" name="그룹 6"/>
            <p:cNvGrpSpPr/>
            <p:nvPr/>
          </p:nvGrpSpPr>
          <p:grpSpPr>
            <a:xfrm>
              <a:off x="1163312" y="2204864"/>
              <a:ext cx="1824512" cy="3920783"/>
              <a:chOff x="1163312" y="2204864"/>
              <a:chExt cx="1824512" cy="3920783"/>
            </a:xfrm>
          </p:grpSpPr>
          <p:pic>
            <p:nvPicPr>
              <p:cNvPr id="1229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3312" y="2204864"/>
                <a:ext cx="1775693" cy="3920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타원 5"/>
              <p:cNvSpPr/>
              <p:nvPr/>
            </p:nvSpPr>
            <p:spPr>
              <a:xfrm>
                <a:off x="2771800" y="3717032"/>
                <a:ext cx="216024" cy="2160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아래쪽 화살표 7"/>
            <p:cNvSpPr/>
            <p:nvPr/>
          </p:nvSpPr>
          <p:spPr>
            <a:xfrm rot="2688939">
              <a:off x="3039143" y="3359604"/>
              <a:ext cx="288032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164288" y="2565870"/>
            <a:ext cx="1543834" cy="3030488"/>
            <a:chOff x="4644008" y="2780928"/>
            <a:chExt cx="1543834" cy="3030488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780928"/>
              <a:ext cx="1543834" cy="30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4652764" y="3338808"/>
              <a:ext cx="1535077" cy="249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53825" y="1980829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Double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6878" y="2455261"/>
            <a:ext cx="2232610" cy="1228725"/>
            <a:chOff x="456878" y="2455261"/>
            <a:chExt cx="2232610" cy="1228725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38" y="2455261"/>
              <a:ext cx="2228850" cy="1228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456878" y="3197685"/>
              <a:ext cx="2223864" cy="249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98786" y="5715793"/>
            <a:ext cx="327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Assets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있는 </a:t>
            </a:r>
            <a:r>
              <a:rPr lang="en-US" altLang="ko-KR" sz="1200" dirty="0" smtClean="0"/>
              <a:t>Physic Material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Inspector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Material</a:t>
            </a:r>
            <a:r>
              <a:rPr lang="ko-KR" altLang="en-US" sz="1200" dirty="0" smtClean="0"/>
              <a:t>로 드래그 앤 </a:t>
            </a:r>
            <a:r>
              <a:rPr lang="ko-KR" altLang="en-US" sz="1200" dirty="0" err="1" smtClean="0"/>
              <a:t>드롭해도</a:t>
            </a:r>
            <a:r>
              <a:rPr lang="ko-KR" altLang="en-US" sz="1200" dirty="0" smtClean="0"/>
              <a:t> 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675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반사 계수</a:t>
            </a:r>
            <a:r>
              <a:rPr lang="en-US" altLang="ko-KR" sz="2400" dirty="0" smtClean="0"/>
              <a:t>(Sphere</a:t>
            </a:r>
            <a:r>
              <a:rPr lang="ko-KR" altLang="en-US" sz="2400" dirty="0" smtClean="0"/>
              <a:t>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9012" y="1953444"/>
            <a:ext cx="1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Sphere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182" y="2492896"/>
            <a:ext cx="2232610" cy="1190625"/>
            <a:chOff x="390203" y="2564904"/>
            <a:chExt cx="2232610" cy="1190625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88" y="2564904"/>
              <a:ext cx="2219325" cy="1190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90203" y="3448050"/>
              <a:ext cx="2223864" cy="249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03378" y="1584112"/>
            <a:ext cx="371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Inspector – Material -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불러오기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98635" y="1978595"/>
            <a:ext cx="2369509" cy="4198379"/>
            <a:chOff x="3419872" y="1978595"/>
            <a:chExt cx="2369509" cy="4198379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1978595"/>
              <a:ext cx="1944216" cy="419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5176639" y="3632634"/>
              <a:ext cx="238338" cy="2262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아래쪽 화살표 10"/>
            <p:cNvSpPr/>
            <p:nvPr/>
          </p:nvSpPr>
          <p:spPr>
            <a:xfrm rot="2688939">
              <a:off x="5471597" y="3258210"/>
              <a:ext cx="317784" cy="4525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64288" y="2565870"/>
            <a:ext cx="1543834" cy="3030488"/>
            <a:chOff x="4644008" y="2780928"/>
            <a:chExt cx="1543834" cy="3030488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780928"/>
              <a:ext cx="1543834" cy="30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4652764" y="3338808"/>
              <a:ext cx="1535077" cy="249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53825" y="1980829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Double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51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</a:t>
            </a:r>
            <a:r>
              <a:rPr lang="en-US" altLang="ko-KR" sz="2400" dirty="0" smtClean="0"/>
              <a:t>(again)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90" y="2798812"/>
            <a:ext cx="4095750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70835" y="2826370"/>
            <a:ext cx="476647" cy="28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21113" y="5965784"/>
            <a:ext cx="150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Main Camera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428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입력 구현</a:t>
            </a:r>
            <a:r>
              <a:rPr lang="en-US" altLang="ko-KR" sz="2400" dirty="0" smtClean="0"/>
              <a:t>(1/3)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584112"/>
            <a:ext cx="823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Edit – Preferences – External Tools – External Script Editor – Mono Develop(built-in)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354" y="2035696"/>
            <a:ext cx="3698265" cy="2591152"/>
            <a:chOff x="504364" y="2035696"/>
            <a:chExt cx="3698265" cy="2591152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4317" r="2266" b="33789"/>
            <a:stretch/>
          </p:blipFill>
          <p:spPr bwMode="auto">
            <a:xfrm>
              <a:off x="504364" y="2035696"/>
              <a:ext cx="3690428" cy="259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526947" y="2492897"/>
              <a:ext cx="1675682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45590" y="5589240"/>
            <a:ext cx="3015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Project – Create - </a:t>
            </a:r>
            <a:r>
              <a:rPr lang="en-US" altLang="ko-K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65776" y="2057400"/>
            <a:ext cx="2518392" cy="4132552"/>
            <a:chOff x="5021560" y="2035696"/>
            <a:chExt cx="2518392" cy="4132552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560" y="5013176"/>
              <a:ext cx="990600" cy="419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3" t="4492" r="61875" b="31054"/>
            <a:stretch/>
          </p:blipFill>
          <p:spPr bwMode="auto">
            <a:xfrm>
              <a:off x="6012160" y="2035696"/>
              <a:ext cx="1527792" cy="413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6023789" y="2366419"/>
              <a:ext cx="1500961" cy="1862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44208" y="5280575"/>
            <a:ext cx="2620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New Behavior Script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KeyMove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변경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446650" y="4005064"/>
            <a:ext cx="890993" cy="1080120"/>
            <a:chOff x="7446650" y="4353644"/>
            <a:chExt cx="890993" cy="1080120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6650" y="4353644"/>
              <a:ext cx="876300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446651" y="5122714"/>
              <a:ext cx="890992" cy="28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05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입력 구현</a:t>
            </a:r>
            <a:r>
              <a:rPr lang="en-US" altLang="ko-KR" sz="2400" dirty="0" smtClean="0"/>
              <a:t>(2/3)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51" y="2423542"/>
            <a:ext cx="876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8593" y="1946806"/>
            <a:ext cx="24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KeyMove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더블클릭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1" t="24816" r="4515" b="62061"/>
          <a:stretch/>
        </p:blipFill>
        <p:spPr bwMode="auto">
          <a:xfrm>
            <a:off x="457934" y="4572000"/>
            <a:ext cx="8384654" cy="1058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31586" y="386816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입력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17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입력 구현</a:t>
            </a:r>
            <a:r>
              <a:rPr lang="en-US" altLang="ko-KR" sz="2400" dirty="0" smtClean="0"/>
              <a:t>(3/3)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411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KeyMove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Cube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드래그 앤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드롭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03848" y="2288818"/>
            <a:ext cx="3785791" cy="3751562"/>
            <a:chOff x="2779432" y="2281185"/>
            <a:chExt cx="3785791" cy="3751562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432" y="2281185"/>
              <a:ext cx="3785791" cy="3751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아래쪽 화살표 3"/>
            <p:cNvSpPr/>
            <p:nvPr/>
          </p:nvSpPr>
          <p:spPr>
            <a:xfrm rot="8349335">
              <a:off x="4250133" y="2632134"/>
              <a:ext cx="187498" cy="3064930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15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씬 저장과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518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씬 저장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File – Save Scenes : “Ball and Cube”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2602391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빌드할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씬 등록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File – Build Settings – Add Open Scenes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5993" y="2225955"/>
            <a:ext cx="1800200" cy="2036292"/>
            <a:chOff x="597496" y="2204864"/>
            <a:chExt cx="1800200" cy="2036292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4" r="80937" b="70703"/>
            <a:stretch/>
          </p:blipFill>
          <p:spPr bwMode="auto">
            <a:xfrm>
              <a:off x="597496" y="2204864"/>
              <a:ext cx="1800200" cy="2036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97496" y="2728549"/>
              <a:ext cx="1800200" cy="181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02954" y="3059435"/>
            <a:ext cx="2267744" cy="2662436"/>
            <a:chOff x="3491880" y="2909938"/>
            <a:chExt cx="2267744" cy="2662436"/>
          </a:xfrm>
        </p:grpSpPr>
        <p:pic>
          <p:nvPicPr>
            <p:cNvPr id="174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3" r="81400" b="70750"/>
            <a:stretch/>
          </p:blipFill>
          <p:spPr bwMode="auto">
            <a:xfrm>
              <a:off x="3491880" y="2909938"/>
              <a:ext cx="2267744" cy="2662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491880" y="4850110"/>
              <a:ext cx="2267744" cy="181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03465" y="3059435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PC, Mac &amp; Linux Standalone - Build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459735" y="3429000"/>
            <a:ext cx="2928689" cy="2783615"/>
            <a:chOff x="5243711" y="3429000"/>
            <a:chExt cx="2928689" cy="2783615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3711" y="3429000"/>
              <a:ext cx="2928689" cy="2783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7486228" y="4339025"/>
              <a:ext cx="648072" cy="1712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334056" y="4620989"/>
              <a:ext cx="1114344" cy="1712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77911" y="5987380"/>
              <a:ext cx="648072" cy="1712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33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설계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재검토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가로 화면 대응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기울기 입력 대응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620" y="2204864"/>
            <a:ext cx="4107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방향의 설정은 </a:t>
            </a:r>
            <a:r>
              <a:rPr lang="ko-KR" altLang="en-US" sz="1200" dirty="0" err="1" smtClean="0"/>
              <a:t>빌드</a:t>
            </a:r>
            <a:r>
              <a:rPr lang="ko-KR" altLang="en-US" sz="1200" dirty="0" smtClean="0"/>
              <a:t> 설정 항목에서 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2620" y="3789040"/>
            <a:ext cx="4107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가속 센서를 이용한 기울기 입력 구현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52620" y="2564904"/>
            <a:ext cx="4107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 오브젝트나 스크립트를 변경할 필요가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52620" y="4293096"/>
            <a:ext cx="6627692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function Update()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</a:rPr>
              <a:t> angle =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Input.acceleration.y</a:t>
            </a:r>
            <a:r>
              <a:rPr lang="en-US" altLang="ko-KR" sz="1100" dirty="0" smtClean="0">
                <a:solidFill>
                  <a:schemeClr val="tx1"/>
                </a:solidFill>
              </a:rPr>
              <a:t> * 60;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transform.rotation</a:t>
            </a:r>
            <a:r>
              <a:rPr lang="en-US" altLang="ko-KR" sz="1100" dirty="0" smtClean="0">
                <a:solidFill>
                  <a:schemeClr val="tx1"/>
                </a:solidFill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Quaternion.AngleAxis</a:t>
            </a:r>
            <a:r>
              <a:rPr lang="en-US" altLang="ko-KR" sz="1100" dirty="0" smtClean="0">
                <a:solidFill>
                  <a:schemeClr val="tx1"/>
                </a:solidFill>
              </a:rPr>
              <a:t>(angle, Vector3(0, 0, 1));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444208" y="3654316"/>
            <a:ext cx="0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79038" y="3284984"/>
            <a:ext cx="25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앞에서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작성한 </a:t>
            </a:r>
            <a:r>
              <a:rPr lang="en-US" altLang="ko-KR" sz="1400" dirty="0" err="1" smtClean="0"/>
              <a:t>KeyMove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8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 만들기</a:t>
            </a:r>
            <a:r>
              <a:rPr lang="en-US" altLang="ko-KR" sz="2400" dirty="0" smtClean="0"/>
              <a:t>(Cube </a:t>
            </a:r>
            <a:r>
              <a:rPr lang="ko-KR" altLang="en-US" sz="2400" dirty="0" smtClean="0"/>
              <a:t>추가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8" b="59969"/>
          <a:stretch/>
        </p:blipFill>
        <p:spPr bwMode="auto">
          <a:xfrm>
            <a:off x="395536" y="1772816"/>
            <a:ext cx="3555479" cy="390445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5976" y="2062421"/>
            <a:ext cx="451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Hierarchy – Create – 3D Object - Cube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420" y="3828851"/>
            <a:ext cx="2648658" cy="19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68" y="3214486"/>
            <a:ext cx="1781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248694" y="3209981"/>
            <a:ext cx="1402060" cy="285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3233535"/>
            <a:ext cx="1781150" cy="285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8534" y="2458988"/>
            <a:ext cx="923106" cy="18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8534" y="2639008"/>
            <a:ext cx="923106" cy="18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모바일용</a:t>
            </a:r>
            <a:r>
              <a:rPr lang="ko-KR" altLang="en-US" dirty="0"/>
              <a:t> </a:t>
            </a:r>
            <a:r>
              <a:rPr lang="ko-KR" altLang="en-US" dirty="0" err="1" smtClean="0"/>
              <a:t>빌드</a:t>
            </a:r>
            <a:r>
              <a:rPr lang="en-US" altLang="ko-KR" sz="2400" dirty="0" smtClean="0"/>
              <a:t>(iOS)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561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– Build Settings – iOS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Switch Platform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132856"/>
            <a:ext cx="431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Player Settings…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Inspector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뷰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314" y="2564904"/>
            <a:ext cx="6045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Resolution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Presentation – Default Orientation – Landscape Left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314" y="2852936"/>
            <a:ext cx="5394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Other Settings – Bundle Identifier – “</a:t>
            </a: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jp.keifiro.BallAndCube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314" y="3140968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Other Settings –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on Suspend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314" y="3429000"/>
            <a:ext cx="4067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Other Settings –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SDK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– Device SDK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789040"/>
            <a:ext cx="435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Build – Save As : “Ball and Cube iOS”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365104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엑스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코드 상에서의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빌드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314" y="4785038"/>
            <a:ext cx="3205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4.1. Unity-</a:t>
            </a: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iPhone.xcodeproj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더블클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릭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314" y="5051655"/>
            <a:ext cx="624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디바이스에 접속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툴 바의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리스트에서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Unity-Phone 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스킴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선택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314" y="534676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4.3. Run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43476" y="2852936"/>
            <a:ext cx="2040692" cy="30777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7" idx="3"/>
          </p:cNvCxnSpPr>
          <p:nvPr/>
        </p:nvCxnSpPr>
        <p:spPr>
          <a:xfrm flipH="1">
            <a:off x="6122739" y="3006824"/>
            <a:ext cx="46548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6357" y="3420249"/>
            <a:ext cx="2714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지역코드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개발자이름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애플리케이션명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06357" y="3696707"/>
            <a:ext cx="191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kr.gildong.BallAndCube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588224" y="3006825"/>
            <a:ext cx="0" cy="41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06357" y="3973706"/>
            <a:ext cx="2680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kr.ac.ks.HongGildong.BallAndCube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719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모바일용</a:t>
            </a:r>
            <a:r>
              <a:rPr lang="ko-KR" altLang="en-US" dirty="0"/>
              <a:t> </a:t>
            </a:r>
            <a:r>
              <a:rPr lang="ko-KR" altLang="en-US" dirty="0" err="1"/>
              <a:t>빌드</a:t>
            </a:r>
            <a:r>
              <a:rPr lang="en-US" altLang="ko-KR" sz="2400" dirty="0" smtClean="0"/>
              <a:t>(Android)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609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– Build Settings – Android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Switch Platform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132856"/>
            <a:ext cx="434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Player Settings…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Inspector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뷰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314" y="2564904"/>
            <a:ext cx="6045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Resolution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Presentation – Default Orientation – Landscape Left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314" y="2852936"/>
            <a:ext cx="5394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Other Settings – Bundle Identifier – “</a:t>
            </a: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jp.keifiro.BallAndCube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314" y="3140968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Other Settings –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on Suspend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314" y="3429000"/>
            <a:ext cx="4067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Other Settings –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SDK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– Device SDK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789040"/>
            <a:ext cx="550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Build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Run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Save As : “Ball and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Cube.apk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403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51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유니티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입문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(3D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게임엔진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유니티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기초부터 차근차근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타카하시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케이지로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지음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최재원 옮김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에이콘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68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 만들기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스케일 툴로 늘이기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520" y="1772816"/>
            <a:ext cx="2360240" cy="473423"/>
            <a:chOff x="611560" y="1772816"/>
            <a:chExt cx="2360240" cy="47342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96"/>
            <a:stretch/>
          </p:blipFill>
          <p:spPr bwMode="auto">
            <a:xfrm>
              <a:off x="611560" y="1772816"/>
              <a:ext cx="2360240" cy="473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983904" y="1825774"/>
              <a:ext cx="547489" cy="3633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7504" y="2267580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상단에 있는 툴 바에서 스케일 툴 선택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6" y="2839591"/>
            <a:ext cx="2133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29122" y="4653136"/>
            <a:ext cx="6397905" cy="738664"/>
            <a:chOff x="2555776" y="3842464"/>
            <a:chExt cx="6397905" cy="738664"/>
          </a:xfrm>
        </p:grpSpPr>
        <p:sp>
          <p:nvSpPr>
            <p:cNvPr id="9" name="TextBox 8"/>
            <p:cNvSpPr txBox="1"/>
            <p:nvPr/>
          </p:nvSpPr>
          <p:spPr>
            <a:xfrm>
              <a:off x="2555776" y="3842464"/>
              <a:ext cx="6397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2-1. 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세 개의 사각형을 클릭한 후에 드래그하여 스케일 변경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55776" y="4211796"/>
              <a:ext cx="5282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2-2. Inspector – Transform – scale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에서 직접 입력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779912" y="3140968"/>
            <a:ext cx="5173769" cy="3024336"/>
          </a:xfrm>
          <a:prstGeom prst="rect">
            <a:avLst/>
          </a:prstGeom>
          <a:blipFill dpi="0" rotWithShape="1">
            <a:blip r:embed="rId4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r>
              <a:rPr lang="en-US" altLang="ko-KR" sz="2400" dirty="0" smtClean="0"/>
              <a:t>(scene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조작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4482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시점의 선회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(orbit mode)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1415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조작</a:t>
            </a:r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] Alt 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키 </a:t>
            </a:r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마우스 드래그</a:t>
            </a:r>
            <a:endParaRPr lang="ko-KR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564904"/>
            <a:ext cx="689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주시점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카메라가 향하는 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중심으로 시점을 변화시킬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2129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시점의 평행이동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582308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조작</a:t>
            </a:r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] Alt 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키 </a:t>
            </a:r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+ Ct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기</a:t>
            </a:r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마우스 드래그</a:t>
            </a:r>
            <a:endParaRPr lang="ko-KR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93305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시점을 상하</a:t>
            </a:r>
            <a:r>
              <a:rPr lang="en-US" altLang="ko-KR" dirty="0" smtClean="0"/>
              <a:t>/</a:t>
            </a:r>
            <a:r>
              <a:rPr lang="ko-KR" altLang="en-US" dirty="0" smtClean="0"/>
              <a:t>좌우 평행 이동할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262" y="465313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줌 업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아웃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262" y="50224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조작</a:t>
            </a:r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마우스 휠</a:t>
            </a:r>
            <a:endParaRPr lang="ko-KR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262" y="5373216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주시점에서 줌인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줌아웃을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65487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오브젝트에 시점을 맞추기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8024" y="50242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조작</a:t>
            </a:r>
            <a:r>
              <a:rPr lang="en-US" altLang="ko-K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] F </a:t>
            </a:r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endParaRPr lang="ko-KR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5374957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선택된 오브젝트에 맞춰 시점이 </a:t>
            </a:r>
            <a:endParaRPr lang="en-US" altLang="ko-KR" dirty="0" smtClean="0"/>
          </a:p>
          <a:p>
            <a:r>
              <a:rPr lang="ko-KR" altLang="en-US" dirty="0" smtClean="0"/>
              <a:t>자동 조정된다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8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라이팅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646" y="1237942"/>
            <a:ext cx="581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57350" y="1761180"/>
            <a:ext cx="2906538" cy="2171876"/>
            <a:chOff x="2483768" y="1789956"/>
            <a:chExt cx="2736304" cy="204785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60" t="6640" b="59082"/>
            <a:stretch/>
          </p:blipFill>
          <p:spPr bwMode="auto">
            <a:xfrm>
              <a:off x="2483768" y="1789956"/>
              <a:ext cx="2736304" cy="204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059832" y="1799538"/>
              <a:ext cx="576064" cy="142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83768" y="1922618"/>
              <a:ext cx="360040" cy="1168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12368" y="2688624"/>
              <a:ext cx="1051520" cy="125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63888" y="2688623"/>
              <a:ext cx="1123528" cy="1252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5536" y="4237692"/>
            <a:ext cx="51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Hierarchy – Create – Light – Directional Light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1840" y="4869160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광원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지향성 광원으로 불리는 용어로</a:t>
            </a:r>
            <a:endParaRPr lang="en-US" altLang="ko-KR" dirty="0" smtClean="0"/>
          </a:p>
          <a:p>
            <a:r>
              <a:rPr lang="ko-KR" altLang="en-US" dirty="0" smtClean="0"/>
              <a:t>거리나 위치에 관계없이 한 방향으로 비추는 광원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501" y="1700808"/>
            <a:ext cx="14859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94407" y="3194391"/>
            <a:ext cx="404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회전 툴을 선택하면 원 위에는 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녹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청색의 원이 표시된다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원을 드래그하면 각각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축</a:t>
            </a:r>
            <a:r>
              <a:rPr lang="en-US" altLang="ko-KR" sz="1200" dirty="0" smtClean="0"/>
              <a:t>/Y</a:t>
            </a:r>
            <a:r>
              <a:rPr lang="ko-KR" altLang="en-US" sz="1200" dirty="0" smtClean="0"/>
              <a:t>축</a:t>
            </a:r>
            <a:r>
              <a:rPr lang="en-US" altLang="ko-KR" sz="1200" dirty="0" smtClean="0"/>
              <a:t>/Z</a:t>
            </a:r>
            <a:r>
              <a:rPr lang="ko-KR" altLang="en-US" sz="1200" dirty="0" smtClean="0"/>
              <a:t>축을 중심으로 회전시킬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2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볼 만들기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60512" y="1628800"/>
            <a:ext cx="3105869" cy="3096344"/>
            <a:chOff x="360512" y="1628800"/>
            <a:chExt cx="3105869" cy="309634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" t="6988" r="74013" b="61266"/>
            <a:stretch/>
          </p:blipFill>
          <p:spPr bwMode="auto">
            <a:xfrm>
              <a:off x="360512" y="1628800"/>
              <a:ext cx="3096344" cy="3096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133253" y="2618417"/>
              <a:ext cx="1333128" cy="2493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06239" y="2132856"/>
            <a:ext cx="469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Hierarchy – Create – 3D Object - Sphere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0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볼 만들기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위로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올리기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1628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3405015"/>
            <a:ext cx="2513409" cy="16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/>
          <a:stretch/>
        </p:blipFill>
        <p:spPr bwMode="auto">
          <a:xfrm>
            <a:off x="3419872" y="3150334"/>
            <a:ext cx="2807778" cy="189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002011" y="1967905"/>
            <a:ext cx="132379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29130" y="1772816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이동 툴 선택 후</a:t>
            </a:r>
            <a:r>
              <a:rPr lang="en-US" altLang="ko-KR" dirty="0" smtClean="0"/>
              <a:t> Y</a:t>
            </a:r>
            <a:r>
              <a:rPr lang="ko-KR" altLang="en-US" dirty="0" smtClean="0"/>
              <a:t>축을 드래그해서 위로 올린다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887994" y="3991514"/>
            <a:ext cx="1628775" cy="1266825"/>
            <a:chOff x="7020272" y="3751474"/>
            <a:chExt cx="1628775" cy="126682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3751474"/>
              <a:ext cx="162877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타원 7"/>
            <p:cNvSpPr/>
            <p:nvPr/>
          </p:nvSpPr>
          <p:spPr>
            <a:xfrm>
              <a:off x="7552903" y="4346786"/>
              <a:ext cx="556282" cy="5562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08121" y="5664646"/>
            <a:ext cx="409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 점을 드래그하면 세 축을 동시에 스케일링 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>
            <a:stCxn id="8" idx="4"/>
          </p:cNvCxnSpPr>
          <p:nvPr/>
        </p:nvCxnSpPr>
        <p:spPr>
          <a:xfrm>
            <a:off x="7698766" y="5143108"/>
            <a:ext cx="0" cy="5215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시스템</a:t>
            </a:r>
            <a:r>
              <a:rPr lang="en-US" altLang="ko-KR" sz="2400" dirty="0" smtClean="0"/>
              <a:t>(Sphere)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67544" y="2351531"/>
            <a:ext cx="2626398" cy="1512168"/>
            <a:chOff x="539551" y="1988840"/>
            <a:chExt cx="2626398" cy="151216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88840"/>
              <a:ext cx="2626397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39551" y="3107615"/>
              <a:ext cx="2626397" cy="2493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9012" y="1745139"/>
            <a:ext cx="1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Sphere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1920" y="1990064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Component – Physics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Rigidbody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65210" y="2420888"/>
            <a:ext cx="4855262" cy="3499902"/>
            <a:chOff x="3969581" y="2493451"/>
            <a:chExt cx="4608512" cy="3449637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6" r="51278" b="53031"/>
            <a:stretch/>
          </p:blipFill>
          <p:spPr bwMode="auto">
            <a:xfrm>
              <a:off x="3969581" y="2536197"/>
              <a:ext cx="4608512" cy="34068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355418" y="2493451"/>
              <a:ext cx="661078" cy="2493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02188" y="3191467"/>
              <a:ext cx="1656184" cy="190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92280" y="3191467"/>
              <a:ext cx="1485813" cy="190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15930" y="5960313"/>
            <a:ext cx="729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리지드바디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rigidbody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오브젝트를 물리 법칙에 따라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움직인다</a:t>
            </a:r>
            <a:r>
              <a:rPr lang="en-US" altLang="ko-KR" sz="1200" dirty="0" smtClean="0"/>
              <a:t>.”</a:t>
            </a:r>
            <a:r>
              <a:rPr lang="ko-KR" altLang="en-US" sz="1200" dirty="0" smtClean="0"/>
              <a:t>는 기능을 구현하는 컴포넌트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부품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66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시스템</a:t>
            </a:r>
            <a:r>
              <a:rPr lang="en-US" altLang="ko-KR" dirty="0" smtClean="0"/>
              <a:t>(Cube)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67544" y="2351531"/>
            <a:ext cx="2626398" cy="1512168"/>
            <a:chOff x="539551" y="1988840"/>
            <a:chExt cx="2626398" cy="15121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88840"/>
              <a:ext cx="2626397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39551" y="2901640"/>
              <a:ext cx="2626397" cy="2493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9012" y="174513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680262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Component – Physics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Rigidbody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1" t="6250" b="33398"/>
          <a:stretch/>
        </p:blipFill>
        <p:spPr bwMode="auto">
          <a:xfrm>
            <a:off x="4932040" y="2114471"/>
            <a:ext cx="1864339" cy="41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88024" y="1628800"/>
            <a:ext cx="348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Inspector – is Kinematic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체크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6379" y="5058608"/>
            <a:ext cx="216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판이 완벽하게 물리 법칙에 따라 움직이면 중력법칙에 의해서 아래로 떨어져 버린다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판을 배치된 자리에 고정시키기 위해 </a:t>
            </a:r>
            <a:r>
              <a:rPr lang="en-US" altLang="ko-KR" sz="1200" dirty="0" smtClean="0"/>
              <a:t>is Kinematic</a:t>
            </a:r>
            <a:r>
              <a:rPr lang="ko-KR" altLang="en-US" sz="1200" dirty="0" smtClean="0"/>
              <a:t>를 체크한다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87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810</Words>
  <Application>Microsoft Office PowerPoint</Application>
  <PresentationFormat>화면 슬라이드 쇼(4:3)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간단한 예제 1</vt:lpstr>
      <vt:lpstr>판 만들기(Cube 추가)</vt:lpstr>
      <vt:lpstr>판 만들기(스케일 툴로 늘이기)</vt:lpstr>
      <vt:lpstr>Tip(scene 뷰 조작)</vt:lpstr>
      <vt:lpstr>라이팅</vt:lpstr>
      <vt:lpstr>볼 만들기</vt:lpstr>
      <vt:lpstr>볼 만들기(위로 올리기)</vt:lpstr>
      <vt:lpstr>물리 시스템(Sphere)</vt:lpstr>
      <vt:lpstr>물리 시스템(Cube)</vt:lpstr>
      <vt:lpstr>Play</vt:lpstr>
      <vt:lpstr>반사 계수(만들기)</vt:lpstr>
      <vt:lpstr>반사 계수(Cube 적용)</vt:lpstr>
      <vt:lpstr>반사 계수(Sphere 적용)</vt:lpstr>
      <vt:lpstr>Play(again)</vt:lpstr>
      <vt:lpstr>키 입력 구현(1/3)</vt:lpstr>
      <vt:lpstr>키 입력 구현(2/3)</vt:lpstr>
      <vt:lpstr>키 입력 구현(3/3)</vt:lpstr>
      <vt:lpstr>씬 저장과 빌드</vt:lpstr>
      <vt:lpstr>모바일용 빌드(설계 재검토)</vt:lpstr>
      <vt:lpstr>모바일용 빌드(iOS)</vt:lpstr>
      <vt:lpstr>모바일용 빌드(Android)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administor</dc:creator>
  <cp:lastModifiedBy>administor</cp:lastModifiedBy>
  <cp:revision>30</cp:revision>
  <dcterms:created xsi:type="dcterms:W3CDTF">2017-09-07T07:54:32Z</dcterms:created>
  <dcterms:modified xsi:type="dcterms:W3CDTF">2017-09-08T11:51:19Z</dcterms:modified>
</cp:coreProperties>
</file>