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>
            <a:lvl1pPr>
              <a:defRPr sz="5400" b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HY태백B" panose="02030600000101010101" pitchFamily="18" charset="-127"/>
                <a:ea typeface="HY태백B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AutoShape 2" descr="unity에 대한 이미지 검색결과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unity에 대한 이미지 검색결과"/>
          <p:cNvSpPr>
            <a:spLocks noChangeAspect="1" noChangeArrowheads="1"/>
          </p:cNvSpPr>
          <p:nvPr userDrawn="1"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1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3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412776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309320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9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1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5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4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4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unity에 대한 이미지 검색결과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t="29707" r="21227" b="27617"/>
          <a:stretch/>
        </p:blipFill>
        <p:spPr bwMode="auto">
          <a:xfrm>
            <a:off x="8148705" y="6453336"/>
            <a:ext cx="995295" cy="38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unity에 대한 이미지 검색결과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aintBrush/>
                    </a14:imgEffect>
                    <a14:imgEffect>
                      <a14:colorTemperature colorTemp="5125"/>
                    </a14:imgEffect>
                    <a14:imgEffect>
                      <a14:saturation sat="239000"/>
                    </a14:imgEffect>
                    <a14:imgEffect>
                      <a14:brightnessContrast bright="86000" contras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96" t="29707" r="21227" b="27617"/>
          <a:stretch/>
        </p:blipFill>
        <p:spPr bwMode="auto">
          <a:xfrm>
            <a:off x="49212" y="88106"/>
            <a:ext cx="1714476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unity에 대한 이미지 검색결과"/>
          <p:cNvSpPr>
            <a:spLocks noChangeAspect="1" noChangeArrowheads="1"/>
          </p:cNvSpPr>
          <p:nvPr userDrawn="1"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5D5-D25A-4048-A220-5B1DF5171F40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B081-9E08-4A0D-BCB1-DD46E7863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간단한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공 굴리기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4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경사면 만들기</a:t>
            </a:r>
            <a:r>
              <a:rPr lang="en-US" altLang="ko-KR" sz="2400" dirty="0" smtClean="0"/>
              <a:t>(1/5)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Cube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및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110" y="2117369"/>
            <a:ext cx="6704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Hierarchy – Create – 3D Object -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Cube – 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Rename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Slope1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696730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Slope1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각도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110" y="3068960"/>
            <a:ext cx="4472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X:-1, Y:8.57, Z:1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110" y="3376737"/>
            <a:ext cx="437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Inspector – Transform – Rotation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X:0, Y:0, Z:-10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110" y="3684514"/>
            <a:ext cx="4070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Inspector – Transform – Scale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X:8, Y:0.3, Z:2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77072"/>
            <a:ext cx="2564354" cy="2114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41810"/>
            <a:ext cx="2628900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4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경사면 만들기</a:t>
            </a:r>
            <a:r>
              <a:rPr lang="en-US" altLang="ko-KR" sz="2400" dirty="0" smtClean="0"/>
              <a:t>(2/5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Slope2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110" y="2117369"/>
            <a:ext cx="835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Hierarchy – Slope1 – 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Duplicate – Slope1(1) - 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Rename –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Slope2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69673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Slope2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110" y="3068960"/>
            <a:ext cx="451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X:-1.5, Y:3.9, Z:1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98" y="3645024"/>
            <a:ext cx="2677116" cy="20752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94360"/>
            <a:ext cx="262890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6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경사면 만들기</a:t>
            </a:r>
            <a:r>
              <a:rPr lang="en-US" altLang="ko-KR" sz="2400" dirty="0" smtClean="0"/>
              <a:t>(3/5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Slope3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110" y="2117369"/>
            <a:ext cx="845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Hierarchy – Slope2 – 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Duplicate – Slope2(1) - 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Rename –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Slope3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96730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Slope3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위치와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110" y="3068960"/>
            <a:ext cx="4472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X:-3, Y:0.35, Z:1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110" y="3376737"/>
            <a:ext cx="4070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Inspector – Transform – Scale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X:5, Y:0.3, Z:2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71" y="3066062"/>
            <a:ext cx="3495675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66" y="4114800"/>
            <a:ext cx="26289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4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경사면 만들기</a:t>
            </a:r>
            <a:r>
              <a:rPr lang="en-US" altLang="ko-KR" sz="2400" dirty="0" smtClean="0"/>
              <a:t>(4/5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Cube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및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110" y="2117369"/>
            <a:ext cx="6533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Hierarchy – Create – 3D Object -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Cube – 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Rename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Slope4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96730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Slope4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각도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110" y="3068960"/>
            <a:ext cx="443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X:0.9, Y:6.2, Z:1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110" y="3376737"/>
            <a:ext cx="4199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Inspector – Transform – Rotation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X:0, Y:0, Z:8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110" y="3684514"/>
            <a:ext cx="4210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Inspector – Transform – Scale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X:8, Y:0.3, Z:2.2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12" y="3089326"/>
            <a:ext cx="3448050" cy="287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4221088"/>
            <a:ext cx="2609850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10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경사면 만들기</a:t>
            </a:r>
            <a:r>
              <a:rPr lang="en-US" altLang="ko-KR" sz="2400" dirty="0" smtClean="0"/>
              <a:t>(5/5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Slope5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110" y="2117369"/>
            <a:ext cx="835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Hierarchy – Slope4 – 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Duplicate – Slope4(1) - 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Rename –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Slope5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9673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Slope5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110" y="3068960"/>
            <a:ext cx="443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X:0.9</a:t>
            </a:r>
            <a:r>
              <a:rPr lang="en-US" altLang="ko-KR" sz="14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Y:2.2,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Z:1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66062"/>
            <a:ext cx="3409950" cy="288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5064"/>
            <a:ext cx="261937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26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35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Sphere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및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110" y="2117369"/>
            <a:ext cx="6506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Hierarchy – Create – 3D Object - Sphere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Rename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9673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Ball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110" y="3068960"/>
            <a:ext cx="4751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X:-4.4, Y:9.58, Z:0.7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110" y="3376737"/>
            <a:ext cx="4349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Inspector – Transform – Scale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X:0.4, Y:0.4, Z:0.4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18" y="3042051"/>
            <a:ext cx="3600450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2" y="4095750"/>
            <a:ext cx="2619375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28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 동작 설정하기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20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 - Ball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2114471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– Physics -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Rigidbody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15616" y="2611612"/>
            <a:ext cx="2908895" cy="3403426"/>
            <a:chOff x="1362905" y="2732471"/>
            <a:chExt cx="2908895" cy="3403426"/>
          </a:xfrm>
        </p:grpSpPr>
        <p:grpSp>
          <p:nvGrpSpPr>
            <p:cNvPr id="5" name="그룹 4"/>
            <p:cNvGrpSpPr/>
            <p:nvPr/>
          </p:nvGrpSpPr>
          <p:grpSpPr>
            <a:xfrm>
              <a:off x="1391480" y="2751521"/>
              <a:ext cx="2880320" cy="3384376"/>
              <a:chOff x="2257282" y="2089691"/>
              <a:chExt cx="4037602" cy="4332709"/>
            </a:xfrm>
          </p:grpSpPr>
          <p:pic>
            <p:nvPicPr>
              <p:cNvPr id="15363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54" t="2012" r="67042" b="56645"/>
              <a:stretch/>
            </p:blipFill>
            <p:spPr bwMode="auto">
              <a:xfrm>
                <a:off x="2257282" y="2089691"/>
                <a:ext cx="2170702" cy="40324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5362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969" t="10547" r="51719" b="53711"/>
              <a:stretch/>
            </p:blipFill>
            <p:spPr bwMode="auto">
              <a:xfrm>
                <a:off x="4427984" y="2936250"/>
                <a:ext cx="1866900" cy="3486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1362905" y="2732471"/>
              <a:ext cx="561145" cy="1917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91480" y="3412787"/>
              <a:ext cx="1548522" cy="1917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0002" y="3412787"/>
              <a:ext cx="1331798" cy="1917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084168" y="1769126"/>
            <a:ext cx="2160240" cy="4108146"/>
            <a:chOff x="5580112" y="1745138"/>
            <a:chExt cx="2154608" cy="4269899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745138"/>
              <a:ext cx="2154608" cy="42698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5580112" y="4653136"/>
              <a:ext cx="2154608" cy="136190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20072" y="6003839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오브젝트에 중력을 적용하기 위해서는 </a:t>
            </a:r>
            <a:r>
              <a:rPr lang="en-US" altLang="ko-KR" sz="1000" dirty="0" smtClean="0"/>
              <a:t>Use Gravity</a:t>
            </a:r>
            <a:r>
              <a:rPr lang="ko-KR" altLang="en-US" sz="1000" dirty="0" smtClean="0"/>
              <a:t>를 체크합니다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975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00" y="2132856"/>
            <a:ext cx="4782865" cy="379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32793"/>
            <a:ext cx="1514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861445" y="1623268"/>
            <a:ext cx="432048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5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변경하기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612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– create – Physic Material 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이름변경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bounce</a:t>
            </a:r>
            <a:endParaRPr lang="ko-KR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2679750" cy="1313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005064"/>
            <a:ext cx="491031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Bounce 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 변경하기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Inspector – bounce – Dynamic Friction :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Static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Friction :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Bounciness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Friction Combine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</a:t>
            </a:r>
          </a:p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Bounce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: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437112"/>
            <a:ext cx="2600325" cy="160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3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공에 속성 적용하기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20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 - Ball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114471"/>
            <a:ext cx="665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Inspector – Sphere Collider – Material 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불러오기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bounce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21245" y="2529083"/>
            <a:ext cx="1752957" cy="3354313"/>
            <a:chOff x="4427984" y="2708920"/>
            <a:chExt cx="1752957" cy="3354313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2708920"/>
              <a:ext cx="1702095" cy="33543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5964917" y="4151002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83968" y="3576064"/>
            <a:ext cx="1175433" cy="2307332"/>
            <a:chOff x="4763089" y="3755900"/>
            <a:chExt cx="1175433" cy="2307332"/>
          </a:xfrm>
        </p:grpSpPr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089" y="3755900"/>
              <a:ext cx="1175433" cy="2307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782139" y="4181475"/>
              <a:ext cx="1123361" cy="1809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6003839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bounce</a:t>
            </a:r>
            <a:r>
              <a:rPr lang="ko-KR" altLang="en-US" sz="1000" dirty="0" smtClean="0"/>
              <a:t>를  </a:t>
            </a:r>
            <a:r>
              <a:rPr lang="en-US" altLang="ko-KR" sz="1000" dirty="0" smtClean="0"/>
              <a:t>Hierarchy – Ball</a:t>
            </a:r>
            <a:r>
              <a:rPr lang="ko-KR" altLang="en-US" sz="1000" dirty="0" smtClean="0"/>
              <a:t>로 드래그 해도 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682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만들기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RollingBall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51520" y="1712999"/>
            <a:ext cx="3960440" cy="2292065"/>
            <a:chOff x="251520" y="1556792"/>
            <a:chExt cx="3960440" cy="229206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3960440" cy="229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5" t="40360" r="77273" b="6864"/>
            <a:stretch/>
          </p:blipFill>
          <p:spPr bwMode="auto">
            <a:xfrm>
              <a:off x="1130542" y="2127330"/>
              <a:ext cx="2865394" cy="1589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2834283" y="1976648"/>
            <a:ext cx="487161" cy="215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321444" y="2084529"/>
            <a:ext cx="161059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4048" y="1938548"/>
            <a:ext cx="97174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New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04048" y="2361071"/>
            <a:ext cx="2232248" cy="2625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유니티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 후 </a:t>
            </a:r>
            <a:r>
              <a:rPr lang="en-US" altLang="ko-KR" sz="1400" dirty="0" smtClean="0">
                <a:solidFill>
                  <a:schemeClr val="tx1"/>
                </a:solidFill>
              </a:rPr>
              <a:t>New </a:t>
            </a:r>
            <a:r>
              <a:rPr lang="ko-KR" altLang="en-US" sz="1400" dirty="0" smtClean="0">
                <a:solidFill>
                  <a:schemeClr val="tx1"/>
                </a:solidFill>
              </a:rPr>
              <a:t>선</a:t>
            </a:r>
            <a:r>
              <a:rPr lang="ko-KR" altLang="en-US" sz="1400" dirty="0">
                <a:solidFill>
                  <a:schemeClr val="tx1"/>
                </a:solidFill>
              </a:rPr>
              <a:t>택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24860"/>
            <a:ext cx="4631446" cy="268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2292651" y="4176405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79311" y="4536445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73420" y="5213092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364684" y="4214585"/>
            <a:ext cx="3578623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4710" y="4060696"/>
            <a:ext cx="27711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이름 입력하기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rgbClr val="0070C0"/>
                </a:solidFill>
              </a:rPr>
              <a:t>→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RollingBall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86171" y="3268876"/>
            <a:ext cx="2779737" cy="5855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이름은 영문자로 설정하길 추천합니다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710" y="4737611"/>
            <a:ext cx="27711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저장 경로 지정하기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임의의 폴더</a:t>
            </a:r>
            <a:r>
              <a:rPr lang="en-US" altLang="ko-KR" sz="1400" dirty="0" smtClean="0"/>
              <a:t>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94710" y="5343598"/>
            <a:ext cx="27711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Create project </a:t>
            </a:r>
            <a:r>
              <a:rPr lang="ko-KR" altLang="en-US" sz="1400" dirty="0" smtClean="0"/>
              <a:t>클릭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221292" y="4572449"/>
            <a:ext cx="191418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164056" y="4921165"/>
            <a:ext cx="779253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64056" y="4583916"/>
            <a:ext cx="0" cy="3372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4409424" y="5497486"/>
            <a:ext cx="153388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09485" y="5249096"/>
            <a:ext cx="0" cy="24839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3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공의 색 변경 및 적용하기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502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– Create – Material –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이름변경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</a:t>
            </a:r>
            <a:endParaRPr lang="ko-KR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114471"/>
            <a:ext cx="470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Inspector – Main Maps – Color Box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</a:t>
            </a:r>
            <a:endParaRPr lang="ko-KR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48380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설정</a:t>
            </a:r>
            <a:endParaRPr lang="ko-KR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853135"/>
            <a:ext cx="533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Ball material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드래그 앤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드롭</a:t>
            </a:r>
            <a:endParaRPr lang="ko-KR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57236" y="1550392"/>
            <a:ext cx="2160240" cy="3597546"/>
            <a:chOff x="6012160" y="1485226"/>
            <a:chExt cx="3096344" cy="4780789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1485226"/>
              <a:ext cx="2619375" cy="310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2744563"/>
              <a:ext cx="1944216" cy="352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164288" y="2483803"/>
              <a:ext cx="504056" cy="260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447906" y="3366517"/>
              <a:ext cx="250304" cy="2503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47665" y="3222467"/>
            <a:ext cx="3240360" cy="3010101"/>
            <a:chOff x="254723" y="1628800"/>
            <a:chExt cx="4533302" cy="4603768"/>
          </a:xfrm>
        </p:grpSpPr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23" y="1628800"/>
              <a:ext cx="4533302" cy="4603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254723" y="2961077"/>
              <a:ext cx="1652981" cy="1243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 flipV="1">
              <a:off x="1259632" y="3085426"/>
              <a:ext cx="1506743" cy="27198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4929836" y="3405733"/>
            <a:ext cx="1307069" cy="2803568"/>
            <a:chOff x="4929836" y="3405733"/>
            <a:chExt cx="1307069" cy="2803568"/>
          </a:xfrm>
        </p:grpSpPr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836" y="3405733"/>
              <a:ext cx="1307069" cy="28035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4929836" y="5953182"/>
              <a:ext cx="1307069" cy="251667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511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32793"/>
            <a:ext cx="1514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861445" y="1623268"/>
            <a:ext cx="432048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45" y="2132856"/>
            <a:ext cx="5181575" cy="399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99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초보자를 위한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유니티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입문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아라카와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다쿠야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아사노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유이치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지음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윤준 옮김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한빛미디어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68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씬</a:t>
            </a:r>
            <a:r>
              <a:rPr lang="en-US" altLang="ko-KR" sz="2400" dirty="0" smtClean="0"/>
              <a:t>(Main)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r="81094" b="71484"/>
          <a:stretch/>
        </p:blipFill>
        <p:spPr bwMode="auto">
          <a:xfrm>
            <a:off x="323527" y="1556792"/>
            <a:ext cx="2434505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1556792"/>
            <a:ext cx="487161" cy="215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7" y="2305050"/>
            <a:ext cx="2429197" cy="266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7" idx="1"/>
          </p:cNvCxnSpPr>
          <p:nvPr/>
        </p:nvCxnSpPr>
        <p:spPr>
          <a:xfrm flipH="1" flipV="1">
            <a:off x="732828" y="1664673"/>
            <a:ext cx="2543028" cy="790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5856" y="1518692"/>
            <a:ext cx="88197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File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10" idx="1"/>
          </p:cNvCxnSpPr>
          <p:nvPr/>
        </p:nvCxnSpPr>
        <p:spPr>
          <a:xfrm flipH="1">
            <a:off x="2758032" y="2440794"/>
            <a:ext cx="51782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6" y="2286905"/>
            <a:ext cx="16005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Save Scenes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72966"/>
            <a:ext cx="59531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H="1">
            <a:off x="4157829" y="3810347"/>
            <a:ext cx="336649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573459" y="3162275"/>
            <a:ext cx="0" cy="64807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12724" y="2821585"/>
            <a:ext cx="23214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저장</a:t>
            </a:r>
            <a:r>
              <a:rPr lang="en-US" altLang="ko-KR" sz="1400" dirty="0"/>
              <a:t> </a:t>
            </a:r>
            <a:r>
              <a:rPr lang="ko-KR" altLang="en-US" sz="1400" dirty="0"/>
              <a:t>경로 </a:t>
            </a:r>
            <a:r>
              <a:rPr lang="ko-KR" altLang="en-US" sz="1400" dirty="0" smtClean="0"/>
              <a:t>지정하기 </a:t>
            </a:r>
            <a:r>
              <a:rPr lang="en-US" altLang="ko-KR" sz="1400" dirty="0" smtClean="0">
                <a:solidFill>
                  <a:srgbClr val="0070C0"/>
                </a:solidFill>
              </a:rPr>
              <a:t>Assets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758033" y="4141868"/>
            <a:ext cx="4478263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55346" y="3975995"/>
            <a:ext cx="17281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이름 입력 </a:t>
            </a:r>
            <a:r>
              <a:rPr lang="en-US" altLang="ko-KR" sz="1400" dirty="0" smtClean="0">
                <a:solidFill>
                  <a:srgbClr val="0070C0"/>
                </a:solidFill>
              </a:rPr>
              <a:t>Main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36096" y="5213092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72161" y="5249096"/>
            <a:ext cx="0" cy="24839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709317" y="4101455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139952" y="3779515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5472161" y="5517232"/>
            <a:ext cx="192191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37939" y="5353122"/>
            <a:ext cx="96532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저장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48064" y="1437794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이번 예제에서는 필요한 </a:t>
            </a:r>
            <a:r>
              <a:rPr lang="ko-KR" altLang="en-US" sz="1000" dirty="0" err="1" smtClean="0"/>
              <a:t>씬이</a:t>
            </a:r>
            <a:r>
              <a:rPr lang="ko-KR" altLang="en-US" sz="1000" dirty="0" smtClean="0"/>
              <a:t> 하나뿐이라서 </a:t>
            </a:r>
            <a:r>
              <a:rPr lang="en-US" altLang="ko-KR" sz="1000" dirty="0" smtClean="0"/>
              <a:t>Main</a:t>
            </a:r>
            <a:r>
              <a:rPr lang="ko-KR" altLang="en-US" sz="1000" dirty="0" smtClean="0"/>
              <a:t>이라는 이름으로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6071" y="6032321"/>
            <a:ext cx="632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씬을</a:t>
            </a:r>
            <a:r>
              <a:rPr lang="ko-KR" altLang="en-US" sz="1000" dirty="0" smtClean="0"/>
              <a:t> 저장하면 </a:t>
            </a:r>
            <a:r>
              <a:rPr lang="en-US" altLang="ko-KR" sz="1000" dirty="0" smtClean="0"/>
              <a:t>Project </a:t>
            </a:r>
            <a:r>
              <a:rPr lang="ko-KR" altLang="en-US" sz="1000" dirty="0" err="1" smtClean="0"/>
              <a:t>뷰의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Assets </a:t>
            </a:r>
            <a:r>
              <a:rPr lang="ko-KR" altLang="en-US" sz="1000" dirty="0" smtClean="0"/>
              <a:t>폴더에 </a:t>
            </a:r>
            <a:r>
              <a:rPr lang="ko-KR" altLang="en-US" sz="1000" dirty="0" err="1" smtClean="0"/>
              <a:t>씬이</a:t>
            </a:r>
            <a:r>
              <a:rPr lang="ko-KR" altLang="en-US" sz="1000" dirty="0" smtClean="0"/>
              <a:t> 추가된다</a:t>
            </a:r>
            <a:r>
              <a:rPr lang="en-US" altLang="ko-KR" sz="1000" dirty="0" smtClean="0"/>
              <a:t>. Project </a:t>
            </a:r>
            <a:r>
              <a:rPr lang="ko-KR" altLang="en-US" sz="1000" dirty="0" err="1" smtClean="0"/>
              <a:t>뷰의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유니티</a:t>
            </a:r>
            <a:r>
              <a:rPr lang="ko-KR" altLang="en-US" sz="1000" dirty="0" smtClean="0"/>
              <a:t> 로고 </a:t>
            </a:r>
            <a:r>
              <a:rPr lang="ko-KR" altLang="en-US" sz="1000" dirty="0" err="1" smtClean="0"/>
              <a:t>아이코은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씬을</a:t>
            </a:r>
            <a:r>
              <a:rPr lang="ko-KR" altLang="en-US" sz="1000" dirty="0" smtClean="0"/>
              <a:t> 나타낸다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5120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확인하기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29012" y="1745139"/>
            <a:ext cx="310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Hierarchy – Main Camera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114471"/>
            <a:ext cx="4222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Inspector – Transform – Position X:0, Y:0, Z:0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95990" y="4542631"/>
            <a:ext cx="2700000" cy="1478657"/>
            <a:chOff x="5786611" y="1693347"/>
            <a:chExt cx="2628900" cy="13716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611" y="1693347"/>
              <a:ext cx="26289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796136" y="2517279"/>
              <a:ext cx="2609850" cy="1497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11271" y="3324816"/>
            <a:ext cx="2700000" cy="838200"/>
            <a:chOff x="2843808" y="3212976"/>
            <a:chExt cx="2686050" cy="8382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212976"/>
              <a:ext cx="268605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2853332" y="3676650"/>
              <a:ext cx="2671167" cy="1905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611560" y="2114471"/>
            <a:ext cx="0" cy="1769269"/>
          </a:xfrm>
          <a:prstGeom prst="straightConnector1">
            <a:avLst/>
          </a:prstGeom>
          <a:ln w="19050">
            <a:solidFill>
              <a:srgbClr val="FF33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211960" y="2422248"/>
            <a:ext cx="0" cy="3089328"/>
          </a:xfrm>
          <a:prstGeom prst="straightConnector1">
            <a:avLst/>
          </a:prstGeom>
          <a:ln w="19050">
            <a:solidFill>
              <a:srgbClr val="FF33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11560" y="3883740"/>
            <a:ext cx="432048" cy="0"/>
          </a:xfrm>
          <a:prstGeom prst="straightConnector1">
            <a:avLst/>
          </a:prstGeom>
          <a:ln w="19050">
            <a:solidFill>
              <a:srgbClr val="FF33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811271" y="5525091"/>
            <a:ext cx="400689" cy="0"/>
          </a:xfrm>
          <a:prstGeom prst="straightConnector1">
            <a:avLst/>
          </a:prstGeom>
          <a:ln w="19050">
            <a:solidFill>
              <a:srgbClr val="FF33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78077" y="2845435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씬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기즈모를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이용하여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씬의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방향 변경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071" y="3374152"/>
            <a:ext cx="1189081" cy="1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823048" y="4653136"/>
            <a:ext cx="2147855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원뿔 부분을 클릭하여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씬의</a:t>
            </a:r>
            <a:r>
              <a:rPr lang="ko-KR" altLang="en-US" sz="1000" dirty="0" smtClean="0">
                <a:solidFill>
                  <a:schemeClr val="tx1"/>
                </a:solidFill>
              </a:rPr>
              <a:t> 방향을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회전시킴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35722" y="4006797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075326" y="4142691"/>
            <a:ext cx="0" cy="133580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43178" y="5445224"/>
            <a:ext cx="267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 오른쪽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Y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 위쪽에 오도록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7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바닥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Cube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718792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Cube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10" y="2117369"/>
            <a:ext cx="3693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Hierarchy – Create – 3D Object - Cube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110" y="3088124"/>
            <a:ext cx="415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X:0, Y:0, Z:0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635731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Cube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110" y="4005063"/>
            <a:ext cx="4631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Hierarchy – Cube – 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Rename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Floor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560272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Floor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110" y="4929604"/>
            <a:ext cx="4170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4.1. Inspector – Transform – Scale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X:10, Y:0.5, Z:5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3573016"/>
            <a:ext cx="3652221" cy="234762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41" y="1740733"/>
            <a:ext cx="2907407" cy="15012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85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Cube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10" y="2117369"/>
            <a:ext cx="3693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Hierarchy – Create – 3D Object - Cube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298" y="2751891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Cube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888" y="3121223"/>
            <a:ext cx="46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Hierarchy – Cube – 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Rename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Wall1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3789040"/>
            <a:ext cx="315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Wall1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110" y="4535924"/>
            <a:ext cx="403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 Inspector – Transform – Scale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X:1, Y:10, Z:5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995" y="4228147"/>
            <a:ext cx="451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X:-5.3, Y:4.6, Z:0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110" y="4843701"/>
            <a:ext cx="2930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휠을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이용하여 줌 아웃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92" y="3789040"/>
            <a:ext cx="3913498" cy="2330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960" y="1988840"/>
            <a:ext cx="3125349" cy="1607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반대쪽 벽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벽 복제하기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110" y="2117369"/>
            <a:ext cx="425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Hierarchy – Wall1 - </a:t>
            </a:r>
            <a:r>
              <a:rPr lang="ko-KR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Duplicate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298" y="2751891"/>
            <a:ext cx="283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Wall1(1)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888" y="3121223"/>
            <a:ext cx="4897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Hierarchy – Wall1(1) – 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Rename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Wall2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89040"/>
            <a:ext cx="3982278" cy="23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0298" y="3750940"/>
            <a:ext cx="256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Wall2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888" y="4120272"/>
            <a:ext cx="451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X:5.3</a:t>
            </a:r>
            <a:r>
              <a:rPr lang="en-US" altLang="ko-KR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Y:4.6, Z:0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16" y="1929804"/>
            <a:ext cx="3104740" cy="159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97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안쪽 벽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Cube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110" y="2117369"/>
            <a:ext cx="3693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Hierarchy – Create – 3D Object - Cube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298" y="2751891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Cube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888" y="3121223"/>
            <a:ext cx="46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.1. Hierarchy – Cube – 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마우스 </a:t>
            </a:r>
            <a:r>
              <a:rPr lang="ko-KR" altLang="en-US" sz="1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우클릭</a:t>
            </a:r>
            <a:r>
              <a:rPr lang="ko-KR" altLang="en-US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Rename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Wall3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789040"/>
            <a:ext cx="315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Wall3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110" y="4535924"/>
            <a:ext cx="4130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 Inspector – Transform – Scale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X:10, Y:10, Z:1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995" y="4228147"/>
            <a:ext cx="4299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X:0, Y:4.6, Z:2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56663"/>
            <a:ext cx="4134024" cy="2510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520" y="508518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퍼스펙티브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모드로 변경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8"/>
          <a:stretch/>
        </p:blipFill>
        <p:spPr bwMode="auto">
          <a:xfrm>
            <a:off x="3275856" y="5269850"/>
            <a:ext cx="771525" cy="762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25788" y="5570190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9" idx="0"/>
          </p:cNvCxnSpPr>
          <p:nvPr/>
        </p:nvCxnSpPr>
        <p:spPr>
          <a:xfrm>
            <a:off x="2578598" y="5721622"/>
            <a:ext cx="2875" cy="318772"/>
          </a:xfrm>
          <a:prstGeom prst="straightConnector1">
            <a:avLst/>
          </a:prstGeom>
          <a:ln w="19050">
            <a:solidFill>
              <a:srgbClr val="FF33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597226" y="5707368"/>
            <a:ext cx="841798" cy="0"/>
          </a:xfrm>
          <a:prstGeom prst="straightConnector1">
            <a:avLst/>
          </a:prstGeom>
          <a:ln w="19050">
            <a:solidFill>
              <a:srgbClr val="FF33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906" y="6040394"/>
            <a:ext cx="470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씬 </a:t>
            </a:r>
            <a:r>
              <a:rPr lang="ko-KR" altLang="en-US" sz="1000" dirty="0" err="1" smtClean="0"/>
              <a:t>기즈모</a:t>
            </a:r>
            <a:r>
              <a:rPr lang="ko-KR" altLang="en-US" sz="1000" dirty="0" smtClean="0"/>
              <a:t> 내의 사각형을 클릭하여 </a:t>
            </a:r>
            <a:r>
              <a:rPr lang="ko-KR" altLang="en-US" sz="1000" dirty="0" err="1" smtClean="0"/>
              <a:t>퍼스펙티브모드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↔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아이소메트릭</a:t>
            </a:r>
            <a:r>
              <a:rPr lang="ko-KR" altLang="en-US" sz="1000" dirty="0" smtClean="0"/>
              <a:t> 모드 변경</a:t>
            </a:r>
            <a:endParaRPr lang="ko-KR" altLang="en-US" sz="1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99028"/>
            <a:ext cx="2994839" cy="15299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2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16" y="3603905"/>
            <a:ext cx="4031880" cy="2591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78" y="2682164"/>
            <a:ext cx="260985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라이트</a:t>
            </a:r>
            <a:r>
              <a:rPr lang="ko-KR" altLang="en-US" dirty="0" smtClean="0"/>
              <a:t> 변경하기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45139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Main Camera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위치와 각도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110" y="2425145"/>
            <a:ext cx="2597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Hierarchy – Main Camera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10" y="2732922"/>
            <a:ext cx="4472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X:0, Y:8, Z:-11.9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110" y="2117368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1.0. Game 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뷰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클릭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571" y="3040699"/>
            <a:ext cx="429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Inspector – Transform – Rotation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X:18, Y:0, Z:0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571" y="3353677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1.4. Game 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뷰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클릭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945170"/>
            <a:ext cx="448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Directional Light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위치와 각도 변경하기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110" y="4625176"/>
            <a:ext cx="4472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Inspector – Transform – Position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X:0, Y:0, Z:-11.9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110" y="4317399"/>
            <a:ext cx="2850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Hierarchy – Directional Light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110" y="4932953"/>
            <a:ext cx="429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Inspector – Transform – Rotation </a:t>
            </a:r>
            <a:r>
              <a:rPr lang="en-US" altLang="ko-KR" sz="1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X:10, Y:0, Z:0</a:t>
            </a:r>
            <a:endParaRPr lang="ko-KR" alt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42" y="1553310"/>
            <a:ext cx="2609850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95936" y="600383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Alt + </a:t>
            </a:r>
            <a:r>
              <a:rPr lang="ko-KR" altLang="en-US" sz="1000" dirty="0" smtClean="0"/>
              <a:t>드래그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3533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1017</Words>
  <Application>Microsoft Office PowerPoint</Application>
  <PresentationFormat>화면 슬라이드 쇼(4:3)</PresentationFormat>
  <Paragraphs>133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간단한 예제 2</vt:lpstr>
      <vt:lpstr>프로젝트 만들기(RollingBall)</vt:lpstr>
      <vt:lpstr>씬(Main)</vt:lpstr>
      <vt:lpstr>시점 확인하기</vt:lpstr>
      <vt:lpstr>바닥 만들기</vt:lpstr>
      <vt:lpstr>벽 만들기</vt:lpstr>
      <vt:lpstr>반대쪽 벽 만들기</vt:lpstr>
      <vt:lpstr>안쪽 벽 만들기</vt:lpstr>
      <vt:lpstr>카메라, 라이트 변경하기</vt:lpstr>
      <vt:lpstr>경사면 만들기(1/5)</vt:lpstr>
      <vt:lpstr>경사면 만들기(2/5)</vt:lpstr>
      <vt:lpstr>경사면 만들기(3/5)</vt:lpstr>
      <vt:lpstr>경사면 만들기(4/5)</vt:lpstr>
      <vt:lpstr>경사면 만들기(5/5)</vt:lpstr>
      <vt:lpstr>공 만들기</vt:lpstr>
      <vt:lpstr>물리 동작 설정하기</vt:lpstr>
      <vt:lpstr>Play</vt:lpstr>
      <vt:lpstr>물리 속성 변경하기</vt:lpstr>
      <vt:lpstr>공에 속성 적용하기 </vt:lpstr>
      <vt:lpstr>공의 색 변경 및 적용하기</vt:lpstr>
      <vt:lpstr>Play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administor</dc:creator>
  <cp:lastModifiedBy>user</cp:lastModifiedBy>
  <cp:revision>64</cp:revision>
  <dcterms:created xsi:type="dcterms:W3CDTF">2017-09-07T07:54:32Z</dcterms:created>
  <dcterms:modified xsi:type="dcterms:W3CDTF">2017-09-15T01:11:18Z</dcterms:modified>
</cp:coreProperties>
</file>