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61" r:id="rId4"/>
    <p:sldId id="258" r:id="rId5"/>
    <p:sldId id="264" r:id="rId6"/>
    <p:sldId id="265" r:id="rId7"/>
    <p:sldId id="271" r:id="rId8"/>
    <p:sldId id="272" r:id="rId9"/>
    <p:sldId id="273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370" y="4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8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44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8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4904"/>
            <a:ext cx="12192000" cy="4393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 descr="피아노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77748" y="576470"/>
            <a:ext cx="4130452" cy="4130452"/>
          </a:xfrm>
          <a:prstGeom prst="rect">
            <a:avLst/>
          </a:prstGeom>
          <a:effectLst>
            <a:outerShdw blurRad="101600" dist="12700" dir="2700000" algn="tl" rotWithShape="0">
              <a:schemeClr val="tx2">
                <a:lumMod val="75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466377" y="5871433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>
                    <a:lumMod val="85000"/>
                  </a:schemeClr>
                </a:solidFill>
              </a:rPr>
              <a:t>2020.11.16</a:t>
            </a:r>
          </a:p>
          <a:p>
            <a:pPr algn="ctr"/>
            <a:r>
              <a:rPr lang="ko-KR" altLang="en-US" sz="1200" smtClean="0">
                <a:solidFill>
                  <a:schemeClr val="bg1">
                    <a:lumMod val="85000"/>
                  </a:schemeClr>
                </a:solidFill>
              </a:rPr>
              <a:t>게임프로그래밍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2162" y="4473634"/>
            <a:ext cx="4051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smtClean="0">
                <a:solidFill>
                  <a:schemeClr val="bg1">
                    <a:lumMod val="95000"/>
                  </a:schemeClr>
                </a:solidFill>
              </a:rPr>
              <a:t>퀴즈 짝 맞추기 게임</a:t>
            </a:r>
            <a:endParaRPr lang="en-US" altLang="ko-KR" sz="3600" b="1" spc="-15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3600" b="1" spc="-150" smtClean="0">
                <a:solidFill>
                  <a:schemeClr val="bg1">
                    <a:lumMod val="95000"/>
                  </a:schemeClr>
                </a:solidFill>
              </a:rPr>
              <a:t>프로그램 제작 과정</a:t>
            </a:r>
            <a:endParaRPr lang="ko-KR" altLang="en-US" sz="36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426765" y="5695121"/>
            <a:ext cx="132190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0643" y="111061"/>
            <a:ext cx="348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Designed by Saebyeol’s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PowerPoint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30485" y="2643266"/>
            <a:ext cx="2024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KSU, SoftWareEngineer</a:t>
            </a:r>
          </a:p>
          <a:p>
            <a:pPr algn="ctr"/>
            <a:r>
              <a:rPr lang="en-US" altLang="ko-KR" b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2016548004 </a:t>
            </a:r>
            <a:r>
              <a:rPr lang="ko-KR" altLang="en-US" b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곽찬</a:t>
            </a:r>
            <a:endParaRPr lang="en-US" altLang="ko-KR" b="1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2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792480"/>
            <a:ext cx="5852160" cy="3901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28472" y="5018224"/>
            <a:ext cx="67659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Thank </a:t>
            </a:r>
            <a:r>
              <a:rPr lang="en-US" altLang="ko-KR" sz="440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You</a:t>
            </a:r>
          </a:p>
          <a:p>
            <a:pPr algn="ctr"/>
            <a:r>
              <a:rPr lang="en-US" altLang="ko-K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PPT Design by “</a:t>
            </a:r>
            <a:r>
              <a:rPr lang="ko-KR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새별 파워포인트 탬플릿</a:t>
            </a:r>
            <a:r>
              <a:rPr lang="en-US" altLang="ko-KR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Nexa Rust Script L0" panose="00000400000000000000" pitchFamily="50" charset="0"/>
              </a:rPr>
              <a:t>”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61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자유형: 도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46042 w 12192000"/>
              <a:gd name="connsiteY0" fmla="*/ 672755 h 6858000"/>
              <a:gd name="connsiteX1" fmla="*/ 646042 w 12192000"/>
              <a:gd name="connsiteY1" fmla="*/ 6185245 h 6858000"/>
              <a:gd name="connsiteX2" fmla="*/ 11539330 w 12192000"/>
              <a:gd name="connsiteY2" fmla="*/ 6185245 h 6858000"/>
              <a:gd name="connsiteX3" fmla="*/ 11539330 w 12192000"/>
              <a:gd name="connsiteY3" fmla="*/ 67275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6042" y="672755"/>
                </a:moveTo>
                <a:lnTo>
                  <a:pt x="646042" y="6185245"/>
                </a:lnTo>
                <a:lnTo>
                  <a:pt x="11539330" y="6185245"/>
                </a:lnTo>
                <a:lnTo>
                  <a:pt x="11539330" y="6727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1959" y="0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P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6961" y="1005450"/>
            <a:ext cx="5373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4"/>
                </a:solidFill>
              </a:rPr>
              <a:t>I</a:t>
            </a:r>
            <a:endParaRPr lang="ko-KR" altLang="en-US" sz="115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681" y="3872947"/>
            <a:ext cx="115448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A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4288" y="5287616"/>
            <a:ext cx="12282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N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17794" y="5141784"/>
            <a:ext cx="13131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accent3">
                    <a:lumMod val="20000"/>
                    <a:lumOff val="80000"/>
                    <a:alpha val="90000"/>
                  </a:schemeClr>
                </a:solidFill>
              </a:rPr>
              <a:t>O</a:t>
            </a:r>
            <a:endParaRPr lang="ko-KR" altLang="en-US" sz="11500" dirty="0">
              <a:solidFill>
                <a:schemeClr val="accent3">
                  <a:lumMod val="20000"/>
                  <a:lumOff val="80000"/>
                  <a:alpha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57449" y="2594678"/>
            <a:ext cx="2686252" cy="2686252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32883" y="1275580"/>
            <a:ext cx="3183836" cy="3183836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80334" y="320817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6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休息</a:t>
            </a:r>
          </a:p>
        </p:txBody>
      </p:sp>
    </p:spTree>
    <p:extLst>
      <p:ext uri="{BB962C8B-B14F-4D97-AF65-F5344CB8AC3E}">
        <p14:creationId xmlns:p14="http://schemas.microsoft.com/office/powerpoint/2010/main" val="975927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312300" y="367747"/>
            <a:ext cx="2525203" cy="2484783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94919" y="2560142"/>
            <a:ext cx="2084745" cy="584775"/>
            <a:chOff x="1694919" y="2604052"/>
            <a:chExt cx="2084745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6078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01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88312" y="2604052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2">
                      <a:lumMod val="50000"/>
                    </a:schemeClr>
                  </a:solidFill>
                </a:rPr>
                <a:t>문제분석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833" y="2351422"/>
            <a:ext cx="1194131" cy="69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694919" y="3364309"/>
            <a:ext cx="2658620" cy="584775"/>
            <a:chOff x="1694919" y="2604052"/>
            <a:chExt cx="2658620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694919" y="260405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02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8312" y="2604052"/>
              <a:ext cx="17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2">
                      <a:lumMod val="50000"/>
                    </a:schemeClr>
                  </a:solidFill>
                </a:rPr>
                <a:t>프로그램 명시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694919" y="4168476"/>
            <a:ext cx="2658620" cy="584775"/>
            <a:chOff x="1694919" y="2604052"/>
            <a:chExt cx="2658620" cy="584775"/>
          </a:xfrm>
        </p:grpSpPr>
        <p:sp>
          <p:nvSpPr>
            <p:cNvPr id="26" name="TextBox 25"/>
            <p:cNvSpPr txBox="1"/>
            <p:nvPr/>
          </p:nvSpPr>
          <p:spPr>
            <a:xfrm>
              <a:off x="1694919" y="2604052"/>
              <a:ext cx="679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03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8312" y="2604052"/>
              <a:ext cx="17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2">
                      <a:lumMod val="50000"/>
                    </a:schemeClr>
                  </a:solidFill>
                </a:rPr>
                <a:t>프로그램 실행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94919" y="4963853"/>
            <a:ext cx="2910292" cy="593565"/>
            <a:chOff x="1694919" y="2595262"/>
            <a:chExt cx="2910292" cy="593565"/>
          </a:xfrm>
        </p:grpSpPr>
        <p:sp>
          <p:nvSpPr>
            <p:cNvPr id="30" name="TextBox 29"/>
            <p:cNvSpPr txBox="1"/>
            <p:nvPr/>
          </p:nvSpPr>
          <p:spPr>
            <a:xfrm>
              <a:off x="1694919" y="260405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>
                      <a:lumMod val="50000"/>
                    </a:schemeClr>
                  </a:solidFill>
                </a:rPr>
                <a:t>04</a:t>
              </a:r>
              <a:endParaRPr lang="ko-KR" altLang="en-US" sz="3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8312" y="2595262"/>
              <a:ext cx="20168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accent2">
                      <a:lumMod val="50000"/>
                    </a:schemeClr>
                  </a:solidFill>
                </a:rPr>
                <a:t>프로그램 </a:t>
              </a:r>
              <a:r>
                <a:rPr lang="ko-KR" altLang="en-US" sz="2000" b="1">
                  <a:solidFill>
                    <a:schemeClr val="accent2">
                      <a:lumMod val="50000"/>
                    </a:schemeClr>
                  </a:solidFill>
                </a:rPr>
                <a:t>개선안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744158" y="994817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6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休息</a:t>
            </a:r>
          </a:p>
        </p:txBody>
      </p: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r="7025"/>
          <a:stretch/>
        </p:blipFill>
        <p:spPr>
          <a:xfrm>
            <a:off x="682048" y="-1"/>
            <a:ext cx="11522864" cy="68652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-7262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5444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8173" y="337932"/>
            <a:ext cx="10983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00</a:t>
            </a:r>
            <a:endParaRPr lang="ko-KR" alt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248478" y="1560444"/>
            <a:ext cx="906020" cy="0"/>
          </a:xfrm>
          <a:prstGeom prst="line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173" y="1776599"/>
            <a:ext cx="1999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mtClean="0">
                <a:solidFill>
                  <a:schemeClr val="accent6"/>
                </a:solidFill>
              </a:rPr>
              <a:t>프로그램</a:t>
            </a:r>
            <a:endParaRPr lang="en-US" altLang="ko-KR" sz="3600" b="1" smtClean="0">
              <a:solidFill>
                <a:schemeClr val="accent6"/>
              </a:solidFill>
            </a:endParaRPr>
          </a:p>
          <a:p>
            <a:pPr algn="r"/>
            <a:r>
              <a:rPr lang="ko-KR" altLang="en-US" sz="3600" b="1" smtClean="0">
                <a:solidFill>
                  <a:schemeClr val="accent6"/>
                </a:solidFill>
              </a:rPr>
              <a:t>소개</a:t>
            </a:r>
            <a:endParaRPr lang="ko-KR" altLang="en-US" sz="3600" b="1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7991" y="1375024"/>
            <a:ext cx="58733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퀴즈 </a:t>
            </a:r>
            <a:r>
              <a:rPr lang="ko-KR" altLang="en-US" sz="3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짝 </a:t>
            </a:r>
            <a:r>
              <a:rPr lang="ko-KR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맞추기 </a:t>
            </a:r>
            <a:r>
              <a:rPr lang="ko-KR" altLang="en-US" sz="3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게임</a:t>
            </a:r>
            <a:endParaRPr lang="en-US" altLang="ko-KR" sz="36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sz="28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sz="2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sz="2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2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왼쪽에 줄에는 국가명들이 나열</a:t>
            </a:r>
            <a:endParaRPr lang="en-US" altLang="ko-KR" sz="28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2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오른쪽 줄에는 수도명들이  나열</a:t>
            </a:r>
            <a:endParaRPr lang="en-US" altLang="ko-KR" sz="28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sz="2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2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각 국가에 맞는 국가명을 누른 뒤</a:t>
            </a:r>
            <a:endParaRPr lang="en-US" altLang="ko-KR" sz="28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28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수도명을 클릭해서 점수를 쌓는게임 </a:t>
            </a:r>
            <a:endParaRPr lang="en-US" altLang="ko-KR" sz="28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4734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-7262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01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46558" y="238613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/>
              <a:t>문제 프로세스</a:t>
            </a:r>
            <a:endParaRPr lang="ko-KR" altLang="en-US" sz="3600" spc="-300" dirty="0"/>
          </a:p>
        </p:txBody>
      </p:sp>
      <p:sp>
        <p:nvSpPr>
          <p:cNvPr id="7" name="직사각형 6"/>
          <p:cNvSpPr/>
          <p:nvPr/>
        </p:nvSpPr>
        <p:spPr>
          <a:xfrm>
            <a:off x="54665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2362" y="5271636"/>
            <a:ext cx="243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왼쪽 박스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국가명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클릭한 뒤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오른쪽 박스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수도명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클릭한다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9022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815398" y="4869726"/>
            <a:ext cx="2561204" cy="1046441"/>
            <a:chOff x="685640" y="4524314"/>
            <a:chExt cx="1741191" cy="1046441"/>
          </a:xfrm>
        </p:grpSpPr>
        <p:sp>
          <p:nvSpPr>
            <p:cNvPr id="15" name="TextBox 14"/>
            <p:cNvSpPr txBox="1"/>
            <p:nvPr/>
          </p:nvSpPr>
          <p:spPr>
            <a:xfrm>
              <a:off x="685640" y="4924424"/>
              <a:ext cx="1741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해당 국가명에 맞는 수도명 박스를 연결하였는지를 판별해서 정답과 오답을 가려낸다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1979" y="4524314"/>
              <a:ext cx="1134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처리</a:t>
              </a:r>
              <a:r>
                <a:rPr lang="en-US" altLang="ko-KR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; </a:t>
              </a:r>
              <a:r>
                <a:rPr lang="ko-KR" altLang="en-US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답체크</a:t>
              </a:r>
              <a:r>
                <a:rPr lang="en-US" altLang="ko-KR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8633792" y="1669774"/>
            <a:ext cx="3011556" cy="3011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633792" y="4869726"/>
            <a:ext cx="3376238" cy="1600439"/>
            <a:chOff x="685640" y="4524314"/>
            <a:chExt cx="2295278" cy="1600439"/>
          </a:xfrm>
        </p:grpSpPr>
        <p:sp>
          <p:nvSpPr>
            <p:cNvPr id="19" name="TextBox 18"/>
            <p:cNvSpPr txBox="1"/>
            <p:nvPr/>
          </p:nvSpPr>
          <p:spPr>
            <a:xfrm>
              <a:off x="685640" y="4924424"/>
              <a:ext cx="2295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연결된 박스 위치를 옮기고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정답일 때는 금색으로 박스를 칠한고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	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정답 알림과 </a:t>
              </a: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점 점수가 더해진다</a:t>
              </a:r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오답일 떄는 오답 알림을 띄운 뒤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altLang="ko-KR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	</a:t>
              </a:r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박스색과 점수판을 그대로 두고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ko-KR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다맞추면 오디오가 출력된다</a:t>
              </a:r>
              <a:endPara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5450" y="4524314"/>
              <a:ext cx="467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출력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234058" y="4869726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입력</a:t>
            </a:r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버튼클릭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5852" y="2453680"/>
            <a:ext cx="20874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박스위치 이동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박스색깔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정답 오답 알림판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점수판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0323" y="2667720"/>
            <a:ext cx="1191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정답인지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오답인지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구별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8713" y="2703088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왼쪽 박스 클릭후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오른쪽 박스 클릭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7262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00207" y="263245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accent2">
                    <a:lumMod val="50000"/>
                  </a:schemeClr>
                </a:solidFill>
              </a:rPr>
              <a:t>프로그램 </a:t>
            </a:r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명시</a:t>
            </a:r>
            <a:r>
              <a:rPr lang="en-US" altLang="ko-KR" sz="3600" b="1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변수</a:t>
            </a:r>
            <a:endParaRPr lang="ko-KR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6651" y="1669774"/>
            <a:ext cx="11141765" cy="4642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07410" y="2324100"/>
            <a:ext cx="2729590" cy="272959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52738" y="2324100"/>
            <a:ext cx="2729590" cy="27295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298066" y="2324100"/>
            <a:ext cx="2729590" cy="27295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44279" y="5386790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accent6"/>
                </a:solidFill>
              </a:rPr>
              <a:t>var facts[array]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56135" y="538679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accent6"/>
                </a:solidFill>
              </a:rPr>
              <a:t>var nq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4839" y="5386791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accent6"/>
                </a:solidFill>
              </a:rPr>
              <a:t>var uniqueid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6400" y="3260014"/>
            <a:ext cx="2852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accent2"/>
                </a:solidFill>
              </a:rPr>
              <a:t>국가명과 수도를 </a:t>
            </a:r>
            <a:endParaRPr lang="en-US" altLang="ko-KR" sz="2800" b="1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2800" b="1" smtClean="0">
                <a:solidFill>
                  <a:schemeClr val="accent2"/>
                </a:solidFill>
              </a:rPr>
              <a:t>담는 변수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5331" y="3260014"/>
            <a:ext cx="25987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accent2"/>
                </a:solidFill>
              </a:rPr>
              <a:t>몇 쌍 불러올지 </a:t>
            </a:r>
            <a:endParaRPr lang="en-US" altLang="ko-KR" sz="2800" b="1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2800" b="1" smtClean="0">
                <a:solidFill>
                  <a:schemeClr val="accent2"/>
                </a:solidFill>
              </a:rPr>
              <a:t>정하는 변수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85617" y="2951757"/>
            <a:ext cx="2499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accent2"/>
                </a:solidFill>
              </a:rPr>
              <a:t>랜덤으로 뽑힐 </a:t>
            </a:r>
            <a:endParaRPr lang="en-US" altLang="ko-KR" sz="2800" b="1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2800" b="1" smtClean="0">
                <a:solidFill>
                  <a:schemeClr val="accent2"/>
                </a:solidFill>
              </a:rPr>
              <a:t>국가와 수도를 </a:t>
            </a:r>
            <a:endParaRPr lang="en-US" altLang="ko-KR" sz="2800" b="1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2800" b="1" smtClean="0">
                <a:solidFill>
                  <a:schemeClr val="accent2"/>
                </a:solidFill>
              </a:rPr>
              <a:t>담는 변수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1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02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5585" y="280550"/>
            <a:ext cx="5131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accent2">
                    <a:lumMod val="50000"/>
                  </a:schemeClr>
                </a:solidFill>
              </a:rPr>
              <a:t>프로그램 </a:t>
            </a:r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명시</a:t>
            </a:r>
            <a:r>
              <a:rPr lang="en-US" altLang="ko-KR" sz="3600" b="1" smtClean="0">
                <a:solidFill>
                  <a:schemeClr val="accent2">
                    <a:lumMod val="50000"/>
                  </a:schemeClr>
                </a:solidFill>
              </a:rPr>
              <a:t>; </a:t>
            </a:r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코드구성</a:t>
            </a:r>
            <a:endParaRPr lang="ko-KR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952670" y="3066797"/>
            <a:ext cx="4020691" cy="2729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>
                <a:solidFill>
                  <a:schemeClr val="tx1"/>
                </a:solidFill>
              </a:rPr>
              <a:t>&lt;body onLoad="init</a:t>
            </a:r>
            <a:r>
              <a:rPr lang="en-US" altLang="ko-KR" b="1" smtClean="0">
                <a:solidFill>
                  <a:schemeClr val="tx1"/>
                </a:solidFill>
              </a:rPr>
              <a:t>();"&gt;</a:t>
            </a:r>
          </a:p>
          <a:p>
            <a:endParaRPr lang="en-US" altLang="ko-KR" b="1" smtClean="0">
              <a:solidFill>
                <a:schemeClr val="tx1"/>
              </a:solidFill>
            </a:endParaRPr>
          </a:p>
          <a:p>
            <a:r>
              <a:rPr lang="ko-KR" altLang="en-US" b="1" smtClean="0">
                <a:solidFill>
                  <a:schemeClr val="tx1"/>
                </a:solidFill>
              </a:rPr>
              <a:t>다 맞추면 오디오 출력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0031" y="4380615"/>
            <a:ext cx="333937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</a:rPr>
              <a:t>var facts[arr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        function init() { // </a:t>
            </a:r>
            <a:r>
              <a:rPr lang="ko-KR" altLang="en-US" smtClean="0"/>
              <a:t>부모함수</a:t>
            </a:r>
          </a:p>
          <a:p>
            <a:r>
              <a:rPr lang="ko-KR" altLang="en-US" smtClean="0"/>
              <a:t>            </a:t>
            </a:r>
            <a:r>
              <a:rPr lang="en-US" altLang="ko-KR" smtClean="0"/>
              <a:t>setupgame();</a:t>
            </a:r>
          </a:p>
          <a:p>
            <a:r>
              <a:rPr lang="en-US" altLang="ko-KR"/>
              <a:t>        </a:t>
            </a:r>
            <a:r>
              <a:rPr lang="en-US" altLang="ko-KR" smtClean="0"/>
              <a:t>}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56135" y="538679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var nq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4839" y="5386791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var uniqueid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299" y="2143065"/>
            <a:ext cx="6686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function setupgame</a:t>
            </a:r>
            <a:r>
              <a:rPr lang="en-US" altLang="ko-KR" smtClean="0"/>
              <a:t>() { </a:t>
            </a:r>
            <a:r>
              <a:rPr lang="en-US" altLang="ko-KR" b="1" smtClean="0">
                <a:solidFill>
                  <a:schemeClr val="tx2"/>
                </a:solidFill>
              </a:rPr>
              <a:t>// </a:t>
            </a:r>
            <a:r>
              <a:rPr lang="ko-KR" altLang="en-US" b="1" smtClean="0">
                <a:solidFill>
                  <a:schemeClr val="tx2"/>
                </a:solidFill>
              </a:rPr>
              <a:t>국가 수도를 뽑고</a:t>
            </a:r>
            <a:r>
              <a:rPr lang="en-US" altLang="ko-KR" b="1">
                <a:solidFill>
                  <a:schemeClr val="tx2"/>
                </a:solidFill>
              </a:rPr>
              <a:t> </a:t>
            </a:r>
            <a:r>
              <a:rPr lang="en-US" altLang="ko-KR" b="1" smtClean="0">
                <a:solidFill>
                  <a:schemeClr val="tx2"/>
                </a:solidFill>
              </a:rPr>
              <a:t>&lt;div&gt;</a:t>
            </a:r>
            <a:r>
              <a:rPr lang="ko-KR" altLang="en-US" b="1" smtClean="0">
                <a:solidFill>
                  <a:schemeClr val="tx2"/>
                </a:solidFill>
              </a:rPr>
              <a:t>담음</a:t>
            </a:r>
            <a:endParaRPr lang="en-US" altLang="ko-KR" b="1" smtClean="0">
              <a:solidFill>
                <a:schemeClr val="tx2"/>
              </a:solidFill>
            </a:endParaRPr>
          </a:p>
          <a:p>
            <a:pPr lvl="1"/>
            <a:r>
              <a:rPr lang="ko-KR" altLang="en-US" smtClean="0"/>
              <a:t>ⓐ</a:t>
            </a:r>
            <a:r>
              <a:rPr lang="en-US" altLang="ko-KR" smtClean="0"/>
              <a:t>facts</a:t>
            </a:r>
            <a:r>
              <a:rPr lang="ko-KR" altLang="en-US" smtClean="0"/>
              <a:t>배열 중에서 </a:t>
            </a:r>
            <a:r>
              <a:rPr lang="en-US" altLang="ko-KR" smtClean="0"/>
              <a:t>nq </a:t>
            </a:r>
            <a:r>
              <a:rPr lang="ko-KR" altLang="en-US" smtClean="0"/>
              <a:t>갯수만큼 랜덤으로 국가와 수도 뽑음</a:t>
            </a:r>
            <a:endParaRPr lang="en-US" altLang="ko-KR" smtClean="0"/>
          </a:p>
          <a:p>
            <a:pPr lvl="1"/>
            <a:r>
              <a:rPr lang="ko-KR" altLang="en-US" smtClean="0"/>
              <a:t>ⓑ</a:t>
            </a:r>
            <a:r>
              <a:rPr lang="en-US" altLang="ko-KR" smtClean="0"/>
              <a:t>uniqueid(country)</a:t>
            </a:r>
            <a:r>
              <a:rPr lang="ko-KR" altLang="en-US" smtClean="0"/>
              <a:t>와</a:t>
            </a:r>
            <a:r>
              <a:rPr lang="en-US" altLang="ko-KR"/>
              <a:t> </a:t>
            </a:r>
            <a:r>
              <a:rPr lang="en-US" altLang="ko-KR" smtClean="0"/>
              <a:t>uniqueid(capital)</a:t>
            </a:r>
            <a:r>
              <a:rPr lang="ko-KR" altLang="en-US" smtClean="0"/>
              <a:t>에 담음</a:t>
            </a:r>
            <a:endParaRPr lang="en-US" altLang="ko-KR" smtClean="0"/>
          </a:p>
          <a:p>
            <a:pPr lvl="1"/>
            <a:r>
              <a:rPr lang="ko-KR" altLang="en-US" smtClean="0"/>
              <a:t>ⓒ</a:t>
            </a:r>
            <a:r>
              <a:rPr lang="en-US" altLang="ko-KR" smtClean="0"/>
              <a:t>div</a:t>
            </a:r>
            <a:r>
              <a:rPr lang="ko-KR" altLang="en-US" smtClean="0"/>
              <a:t>태그의 </a:t>
            </a:r>
            <a:r>
              <a:rPr lang="en-US" altLang="ko-KR" smtClean="0"/>
              <a:t>id</a:t>
            </a:r>
            <a:r>
              <a:rPr lang="ko-KR" altLang="en-US" smtClean="0"/>
              <a:t>를 </a:t>
            </a:r>
            <a:r>
              <a:rPr lang="en-US" altLang="ko-KR" smtClean="0"/>
              <a:t>uniqueid </a:t>
            </a:r>
            <a:r>
              <a:rPr lang="ko-KR" altLang="en-US" smtClean="0"/>
              <a:t>값을 설정한 뒤 출력</a:t>
            </a:r>
            <a:endParaRPr lang="en-US" altLang="ko-KR" smtClean="0"/>
          </a:p>
          <a:p>
            <a:pPr lvl="1"/>
            <a:r>
              <a:rPr lang="ko-KR" altLang="en-US" smtClean="0"/>
              <a:t>ⓓ</a:t>
            </a:r>
            <a:r>
              <a:rPr lang="en-US" altLang="ko-KR" smtClean="0"/>
              <a:t>div</a:t>
            </a:r>
            <a:r>
              <a:rPr lang="ko-KR" altLang="en-US" smtClean="0"/>
              <a:t>태그를 누르면 </a:t>
            </a:r>
            <a:r>
              <a:rPr lang="en-US" altLang="ko-KR" smtClean="0"/>
              <a:t>pickelement </a:t>
            </a:r>
            <a:r>
              <a:rPr lang="ko-KR" altLang="en-US" smtClean="0"/>
              <a:t>함수 이벤트 발생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6284388" y="872739"/>
            <a:ext cx="58600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function </a:t>
            </a:r>
            <a:r>
              <a:rPr lang="en-US" altLang="ko-KR" smtClean="0"/>
              <a:t>pickelement() { //  </a:t>
            </a:r>
            <a:r>
              <a:rPr lang="ko-KR" altLang="en-US" smtClean="0">
                <a:solidFill>
                  <a:schemeClr val="accent3"/>
                </a:solidFill>
              </a:rPr>
              <a:t>클릭했을 때 이벤트</a:t>
            </a:r>
            <a:endParaRPr lang="en-US" altLang="ko-KR" smtClean="0">
              <a:solidFill>
                <a:schemeClr val="accent3"/>
              </a:solidFill>
            </a:endParaRPr>
          </a:p>
          <a:p>
            <a:r>
              <a:rPr lang="en-US" altLang="ko-KR" smtClean="0"/>
              <a:t>     </a:t>
            </a:r>
            <a:r>
              <a:rPr lang="en-US" altLang="ko-KR"/>
              <a:t>if </a:t>
            </a:r>
            <a:r>
              <a:rPr lang="en-US" altLang="ko-KR" smtClean="0"/>
              <a:t>(div </a:t>
            </a:r>
            <a:r>
              <a:rPr lang="ko-KR" altLang="en-US" smtClean="0"/>
              <a:t>누른게 없을 떄</a:t>
            </a:r>
            <a:r>
              <a:rPr lang="en-US" altLang="ko-KR" smtClean="0"/>
              <a:t>) {</a:t>
            </a:r>
            <a:r>
              <a:rPr lang="en-US" altLang="ko-KR"/>
              <a:t>	</a:t>
            </a:r>
            <a:endParaRPr lang="en-US" altLang="ko-KR" smtClean="0"/>
          </a:p>
          <a:p>
            <a:pPr lvl="1"/>
            <a:r>
              <a:rPr lang="en-US" altLang="ko-KR" smtClean="0"/>
              <a:t>	 if(</a:t>
            </a:r>
            <a:r>
              <a:rPr lang="ko-KR" altLang="en-US" smtClean="0"/>
              <a:t>아무런 선택 없을 떄</a:t>
            </a:r>
            <a:r>
              <a:rPr lang="en-US" altLang="ko-KR" smtClean="0"/>
              <a:t>){</a:t>
            </a:r>
          </a:p>
          <a:p>
            <a:pPr lvl="1"/>
            <a:r>
              <a:rPr lang="en-US" altLang="ko-KR" smtClean="0"/>
              <a:t>	 	 </a:t>
            </a:r>
            <a:r>
              <a:rPr lang="ko-KR" altLang="en-US"/>
              <a:t>ⓐ </a:t>
            </a:r>
            <a:r>
              <a:rPr lang="en-US" altLang="ko-KR" smtClean="0"/>
              <a:t>&lt;div&gt;</a:t>
            </a:r>
            <a:r>
              <a:rPr lang="ko-KR" altLang="en-US" smtClean="0"/>
              <a:t>를 하얀색</a:t>
            </a:r>
            <a:endParaRPr lang="en-US" altLang="ko-KR" smtClean="0"/>
          </a:p>
          <a:p>
            <a:pPr lvl="1"/>
            <a:r>
              <a:rPr lang="en-US" altLang="ko-KR"/>
              <a:t>	</a:t>
            </a:r>
            <a:endParaRPr lang="en-US" altLang="ko-KR" smtClean="0"/>
          </a:p>
          <a:p>
            <a:pPr lvl="1"/>
            <a:r>
              <a:rPr lang="en-US" altLang="ko-KR"/>
              <a:t>	 if</a:t>
            </a:r>
            <a:r>
              <a:rPr lang="en-US" altLang="ko-KR" smtClean="0"/>
              <a:t>(</a:t>
            </a:r>
            <a:r>
              <a:rPr lang="ko-KR" altLang="en-US" smtClean="0"/>
              <a:t>정답이 선택됬을 떄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	</a:t>
            </a:r>
            <a:r>
              <a:rPr lang="en-US" altLang="ko-KR" smtClean="0"/>
              <a:t>	 </a:t>
            </a:r>
            <a:r>
              <a:rPr lang="ko-KR" altLang="en-US"/>
              <a:t>ⓐ</a:t>
            </a:r>
            <a:r>
              <a:rPr lang="en-US" altLang="ko-KR" smtClean="0"/>
              <a:t> &lt;div&gt; </a:t>
            </a:r>
            <a:r>
              <a:rPr lang="ko-KR" altLang="en-US" smtClean="0"/>
              <a:t>배경색 금색</a:t>
            </a:r>
            <a:endParaRPr lang="en-US" altLang="ko-KR" smtClean="0"/>
          </a:p>
          <a:p>
            <a:pPr lvl="1"/>
            <a:r>
              <a:rPr lang="en-US" altLang="ko-KR"/>
              <a:t>	</a:t>
            </a:r>
            <a:r>
              <a:rPr lang="en-US" altLang="ko-KR" smtClean="0"/>
              <a:t>	</a:t>
            </a:r>
            <a:r>
              <a:rPr lang="en-US" altLang="ko-KR"/>
              <a:t> </a:t>
            </a:r>
            <a:r>
              <a:rPr lang="ko-KR" altLang="en-US"/>
              <a:t>ⓑ</a:t>
            </a:r>
            <a:r>
              <a:rPr lang="ko-KR" altLang="en-US" smtClean="0"/>
              <a:t> </a:t>
            </a:r>
            <a:r>
              <a:rPr lang="en-US" altLang="ko-KR" smtClean="0"/>
              <a:t>&lt;</a:t>
            </a:r>
            <a:r>
              <a:rPr lang="en-US" altLang="ko-KR"/>
              <a:t>input name="</a:t>
            </a:r>
            <a:r>
              <a:rPr lang="en-US" altLang="ko-KR" smtClean="0"/>
              <a:t>out“&gt;</a:t>
            </a:r>
            <a:r>
              <a:rPr lang="ko-KR" altLang="en-US" smtClean="0"/>
              <a:t>에 정답 출력</a:t>
            </a:r>
            <a:endParaRPr lang="en-US" altLang="ko-KR"/>
          </a:p>
          <a:p>
            <a:pPr lvl="1"/>
            <a:r>
              <a:rPr lang="en-US" altLang="ko-KR" smtClean="0"/>
              <a:t>		 </a:t>
            </a:r>
            <a:r>
              <a:rPr lang="ko-KR" altLang="en-US" smtClean="0"/>
              <a:t>ⓒ </a:t>
            </a:r>
            <a:r>
              <a:rPr lang="en-US" altLang="ko-KR" smtClean="0"/>
              <a:t>&lt;country div&gt; </a:t>
            </a:r>
            <a:r>
              <a:rPr lang="ko-KR" altLang="en-US" smtClean="0"/>
              <a:t>옮기기</a:t>
            </a:r>
            <a:endParaRPr lang="en-US" altLang="ko-KR" smtClean="0"/>
          </a:p>
          <a:p>
            <a:pPr lvl="1"/>
            <a:r>
              <a:rPr lang="en-US" altLang="ko-KR"/>
              <a:t>	</a:t>
            </a:r>
            <a:r>
              <a:rPr lang="en-US" altLang="ko-KR" smtClean="0"/>
              <a:t>	</a:t>
            </a:r>
            <a:r>
              <a:rPr lang="ko-KR" altLang="en-US"/>
              <a:t> </a:t>
            </a:r>
            <a:r>
              <a:rPr lang="ko-KR" altLang="en-US" smtClean="0"/>
              <a:t>ⓓ  </a:t>
            </a:r>
            <a:r>
              <a:rPr lang="en-US" altLang="ko-KR"/>
              <a:t>&lt;input name="</a:t>
            </a:r>
            <a:r>
              <a:rPr lang="en-US" altLang="ko-KR" smtClean="0"/>
              <a:t>score“&gt;</a:t>
            </a:r>
            <a:r>
              <a:rPr lang="ko-KR" altLang="en-US" smtClean="0"/>
              <a:t>에</a:t>
            </a:r>
            <a:r>
              <a:rPr lang="en-US" altLang="ko-KR" smtClean="0"/>
              <a:t> 1</a:t>
            </a:r>
            <a:r>
              <a:rPr lang="ko-KR" altLang="en-US" smtClean="0"/>
              <a:t>점 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/>
              <a:t>	</a:t>
            </a:r>
            <a:r>
              <a:rPr lang="en-US" altLang="ko-KR" smtClean="0"/>
              <a:t> else(</a:t>
            </a:r>
            <a:r>
              <a:rPr lang="ko-KR" altLang="en-US" smtClean="0"/>
              <a:t>오답일 때</a:t>
            </a:r>
            <a:r>
              <a:rPr lang="en-US" altLang="ko-KR" smtClean="0"/>
              <a:t>)</a:t>
            </a:r>
            <a:endParaRPr lang="en-US" altLang="ko-KR"/>
          </a:p>
          <a:p>
            <a:pPr lvl="1"/>
            <a:r>
              <a:rPr lang="en-US" altLang="ko-KR"/>
              <a:t>		 </a:t>
            </a:r>
            <a:r>
              <a:rPr lang="ko-KR" altLang="en-US"/>
              <a:t>ⓐ</a:t>
            </a:r>
            <a:r>
              <a:rPr lang="en-US" altLang="ko-KR"/>
              <a:t> </a:t>
            </a:r>
            <a:r>
              <a:rPr lang="en-US" altLang="ko-KR" smtClean="0"/>
              <a:t>&lt;input name="out“&gt;</a:t>
            </a:r>
            <a:r>
              <a:rPr lang="ko-KR" altLang="en-US" smtClean="0"/>
              <a:t>에 오답 출력</a:t>
            </a:r>
            <a:endParaRPr lang="en-US" altLang="ko-KR" smtClean="0"/>
          </a:p>
          <a:p>
            <a:pPr lvl="1"/>
            <a:r>
              <a:rPr lang="en-US" altLang="ko-KR"/>
              <a:t>		 </a:t>
            </a:r>
            <a:r>
              <a:rPr lang="ko-KR" altLang="en-US"/>
              <a:t>ⓒ </a:t>
            </a:r>
            <a:r>
              <a:rPr lang="en-US" altLang="ko-KR"/>
              <a:t>&lt;country div&gt; </a:t>
            </a:r>
            <a:r>
              <a:rPr lang="ko-KR" altLang="en-US" smtClean="0"/>
              <a:t>옮기기</a:t>
            </a:r>
            <a:endParaRPr lang="en-US" altLang="ko-KR"/>
          </a:p>
          <a:p>
            <a:pPr lvl="1"/>
            <a:r>
              <a:rPr lang="en-US" altLang="ko-KR" smtClean="0"/>
              <a:t>		</a:t>
            </a:r>
          </a:p>
          <a:p>
            <a:pPr lvl="1"/>
            <a:r>
              <a:rPr lang="en-US" altLang="ko-KR" smtClean="0"/>
              <a:t>} else (</a:t>
            </a:r>
            <a:r>
              <a:rPr lang="ko-KR" altLang="en-US" smtClean="0"/>
              <a:t>누르면 </a:t>
            </a:r>
            <a:r>
              <a:rPr lang="en-US" altLang="ko-KR" smtClean="0"/>
              <a:t>true){</a:t>
            </a:r>
          </a:p>
          <a:p>
            <a:pPr lvl="1"/>
            <a:r>
              <a:rPr lang="en-US" altLang="ko-KR" smtClean="0"/>
              <a:t>	</a:t>
            </a:r>
            <a:r>
              <a:rPr lang="en-US" altLang="ko-KR"/>
              <a:t> </a:t>
            </a:r>
            <a:r>
              <a:rPr lang="ko-KR" altLang="en-US"/>
              <a:t>ⓐ </a:t>
            </a:r>
            <a:r>
              <a:rPr lang="en-US" altLang="ko-KR"/>
              <a:t>&lt;div&gt;</a:t>
            </a:r>
            <a:r>
              <a:rPr lang="ko-KR" altLang="en-US"/>
              <a:t>를 </a:t>
            </a:r>
            <a:r>
              <a:rPr lang="ko-KR" altLang="en-US" smtClean="0"/>
              <a:t>갈색</a:t>
            </a:r>
            <a:endParaRPr lang="en-US" altLang="ko-KR" smtClean="0"/>
          </a:p>
          <a:p>
            <a:pPr lvl="1"/>
            <a:r>
              <a:rPr lang="en-US" altLang="ko-KR" smtClean="0"/>
              <a:t>}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6" name="액자 5"/>
          <p:cNvSpPr/>
          <p:nvPr/>
        </p:nvSpPr>
        <p:spPr>
          <a:xfrm>
            <a:off x="995389" y="1790617"/>
            <a:ext cx="1695760" cy="779419"/>
          </a:xfrm>
          <a:prstGeom prst="fra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7085372" y="639059"/>
            <a:ext cx="1719618" cy="712069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000743" y="1172817"/>
            <a:ext cx="2932002" cy="210264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액자 29"/>
          <p:cNvSpPr/>
          <p:nvPr/>
        </p:nvSpPr>
        <p:spPr>
          <a:xfrm>
            <a:off x="2667720" y="3275462"/>
            <a:ext cx="1535435" cy="352449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1071691" y="5155512"/>
            <a:ext cx="1513963" cy="440803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244279" y="2570036"/>
            <a:ext cx="229679" cy="25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액자 31"/>
          <p:cNvSpPr/>
          <p:nvPr/>
        </p:nvSpPr>
        <p:spPr>
          <a:xfrm>
            <a:off x="4449140" y="3804908"/>
            <a:ext cx="2901702" cy="686739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8979" y="4185264"/>
            <a:ext cx="1893050" cy="72214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액자 33"/>
          <p:cNvSpPr/>
          <p:nvPr/>
        </p:nvSpPr>
        <p:spPr>
          <a:xfrm>
            <a:off x="1537070" y="4867639"/>
            <a:ext cx="901136" cy="287873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1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16" grpId="0"/>
      <p:bldP spid="6" grpId="0" animBg="1"/>
      <p:bldP spid="7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-7262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03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9797" y="238613"/>
            <a:ext cx="3488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코드완성과 작동</a:t>
            </a:r>
            <a:endParaRPr lang="ko-KR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54839" y="5386791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var uniqueid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bandicam 2020-11-13 02-41-45-85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88412" y="1172817"/>
            <a:ext cx="8683887" cy="45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36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-119271"/>
            <a:ext cx="12204912" cy="6858001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/>
              <a:t>다 맞추면 </a:t>
            </a:r>
            <a:r>
              <a:rPr lang="en-US" altLang="ko-KR" smtClean="0"/>
              <a:t>alert</a:t>
            </a:r>
            <a:r>
              <a:rPr lang="ko-KR" altLang="en-US" smtClean="0"/>
              <a:t>으로 축하메시지 띄우기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8112" y="5"/>
            <a:ext cx="99392" cy="117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833652" y="6738730"/>
            <a:ext cx="854765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6652" y="23861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04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69799" y="238613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accent2">
                    <a:lumMod val="50000"/>
                  </a:schemeClr>
                </a:solidFill>
              </a:rPr>
              <a:t>코드 업그레이드</a:t>
            </a:r>
            <a:endParaRPr lang="ko-KR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0857" y="1840590"/>
            <a:ext cx="10957560" cy="4314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accent6"/>
                </a:solidFill>
              </a:rPr>
              <a:t>▶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7569" y="2073310"/>
            <a:ext cx="319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6"/>
                </a:solidFill>
              </a:rPr>
              <a:t>승</a:t>
            </a:r>
            <a:r>
              <a:rPr lang="ko-KR" altLang="en-US" sz="2000" b="1" smtClean="0">
                <a:solidFill>
                  <a:schemeClr val="accent6"/>
                </a:solidFill>
              </a:rPr>
              <a:t>점  </a:t>
            </a:r>
            <a:r>
              <a:rPr lang="en-US" altLang="ko-KR" sz="2000" b="1" smtClean="0">
                <a:solidFill>
                  <a:schemeClr val="accent6"/>
                </a:solidFill>
              </a:rPr>
              <a:t>10</a:t>
            </a:r>
            <a:r>
              <a:rPr lang="ko-KR" altLang="en-US" sz="2000" b="1" smtClean="0">
                <a:solidFill>
                  <a:schemeClr val="accent6"/>
                </a:solidFill>
              </a:rPr>
              <a:t>점으로 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오답일 때 </a:t>
            </a:r>
            <a:r>
              <a:rPr lang="en-US" altLang="ko-KR" sz="2000" b="1" smtClean="0">
                <a:solidFill>
                  <a:schemeClr val="accent6"/>
                </a:solidFill>
              </a:rPr>
              <a:t>-10</a:t>
            </a:r>
            <a:r>
              <a:rPr lang="ko-KR" altLang="en-US" sz="2000" b="1" smtClean="0">
                <a:solidFill>
                  <a:schemeClr val="accent6"/>
                </a:solidFill>
              </a:rPr>
              <a:t>점</a:t>
            </a:r>
            <a:r>
              <a:rPr lang="en-US" altLang="ko-KR" sz="2000" b="1">
                <a:solidFill>
                  <a:schemeClr val="accent6"/>
                </a:solidFill>
              </a:rPr>
              <a:t> </a:t>
            </a:r>
            <a:r>
              <a:rPr lang="ko-KR" altLang="en-US" sz="2000" b="1" smtClean="0">
                <a:solidFill>
                  <a:schemeClr val="accent6"/>
                </a:solidFill>
              </a:rPr>
              <a:t>추가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3045" y="2227198"/>
            <a:ext cx="319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6"/>
                </a:solidFill>
              </a:rPr>
              <a:t>승</a:t>
            </a:r>
            <a:r>
              <a:rPr lang="ko-KR" altLang="en-US" sz="2000" b="1" smtClean="0">
                <a:solidFill>
                  <a:schemeClr val="accent6"/>
                </a:solidFill>
              </a:rPr>
              <a:t>점 </a:t>
            </a:r>
            <a:r>
              <a:rPr lang="en-US" altLang="ko-KR" sz="2000" b="1" smtClean="0">
                <a:solidFill>
                  <a:schemeClr val="accent6"/>
                </a:solidFill>
              </a:rPr>
              <a:t>1</a:t>
            </a:r>
            <a:r>
              <a:rPr lang="ko-KR" altLang="en-US" sz="2000" b="1" smtClean="0">
                <a:solidFill>
                  <a:schemeClr val="accent6"/>
                </a:solidFill>
              </a:rPr>
              <a:t>점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3044" y="3037987"/>
            <a:ext cx="319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accent6"/>
                </a:solidFill>
              </a:rPr>
              <a:t>4</a:t>
            </a:r>
            <a:r>
              <a:rPr lang="ko-KR" altLang="en-US" sz="2000" b="1" smtClean="0">
                <a:solidFill>
                  <a:schemeClr val="accent6"/>
                </a:solidFill>
              </a:rPr>
              <a:t>문제 다 맞추면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오디오 출력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3043" y="5096528"/>
            <a:ext cx="319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한 문제 틀려도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그래도 진행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7569" y="3209431"/>
            <a:ext cx="319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7613" y="4112828"/>
            <a:ext cx="393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단일 게임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3397" y="5147083"/>
            <a:ext cx="393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한 문제라도 틀리면 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첫 라운드로 이동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7569" y="3038285"/>
            <a:ext cx="319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6"/>
                </a:solidFill>
              </a:rPr>
              <a:t>다 맞추면 </a:t>
            </a:r>
            <a:r>
              <a:rPr lang="en-US" altLang="ko-KR" sz="2000" b="1">
                <a:solidFill>
                  <a:schemeClr val="accent6"/>
                </a:solidFill>
              </a:rPr>
              <a:t>alert</a:t>
            </a:r>
            <a:r>
              <a:rPr lang="ko-KR" altLang="en-US" sz="2000" b="1">
                <a:solidFill>
                  <a:schemeClr val="accent6"/>
                </a:solidFill>
              </a:rPr>
              <a:t>으로 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축하메시지 </a:t>
            </a:r>
            <a:r>
              <a:rPr lang="ko-KR" altLang="en-US" sz="2000" b="1">
                <a:solidFill>
                  <a:schemeClr val="accent6"/>
                </a:solidFill>
              </a:rPr>
              <a:t>띄우기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3396" y="4112828"/>
            <a:ext cx="393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accent6"/>
                </a:solidFill>
              </a:rPr>
              <a:t>4</a:t>
            </a:r>
            <a:r>
              <a:rPr lang="ko-KR" altLang="en-US" sz="2000" b="1" smtClean="0">
                <a:solidFill>
                  <a:schemeClr val="accent6"/>
                </a:solidFill>
              </a:rPr>
              <a:t>문제 다 맞추면</a:t>
            </a:r>
            <a:endParaRPr lang="en-US" altLang="ko-KR" sz="2000" b="1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000" b="1" smtClean="0">
                <a:solidFill>
                  <a:schemeClr val="accent6"/>
                </a:solidFill>
              </a:rPr>
              <a:t>다음 라운드로 이동</a:t>
            </a:r>
            <a:endParaRPr lang="en-US" altLang="ko-KR" sz="2000" b="1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15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170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C8A"/>
      </a:accent1>
      <a:accent2>
        <a:srgbClr val="5587A2"/>
      </a:accent2>
      <a:accent3>
        <a:srgbClr val="F6D258"/>
      </a:accent3>
      <a:accent4>
        <a:srgbClr val="D1AF94"/>
      </a:accent4>
      <a:accent5>
        <a:srgbClr val="97D5E0"/>
      </a:accent5>
      <a:accent6>
        <a:srgbClr val="EFCEC5"/>
      </a:accent6>
      <a:hlink>
        <a:srgbClr val="262626"/>
      </a:hlink>
      <a:folHlink>
        <a:srgbClr val="262626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232</Words>
  <Application>Microsoft Office PowerPoint</Application>
  <PresentationFormat>와이드스크린</PresentationFormat>
  <Paragraphs>128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Nexa Rust Script L0</vt:lpstr>
      <vt:lpstr>Noto Sans CJK KR DemiLight</vt:lpstr>
      <vt:lpstr>나눔바른펜</vt:lpstr>
      <vt:lpstr>나눔스퀘어 Light</vt:lpstr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곽찬</cp:lastModifiedBy>
  <cp:revision>68</cp:revision>
  <dcterms:created xsi:type="dcterms:W3CDTF">2017-01-17T13:28:44Z</dcterms:created>
  <dcterms:modified xsi:type="dcterms:W3CDTF">2020-11-16T06:44:32Z</dcterms:modified>
</cp:coreProperties>
</file>