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D6"/>
    <a:srgbClr val="C0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2FEA-0946-4692-B6D2-CD3FE03151C2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7C1-A6D7-45AB-A973-41E55E7A6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4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2FEA-0946-4692-B6D2-CD3FE03151C2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7C1-A6D7-45AB-A973-41E55E7A6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4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2FEA-0946-4692-B6D2-CD3FE03151C2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7C1-A6D7-45AB-A973-41E55E7A6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2FEA-0946-4692-B6D2-CD3FE03151C2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7C1-A6D7-45AB-A973-41E55E7A6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2FEA-0946-4692-B6D2-CD3FE03151C2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7C1-A6D7-45AB-A973-41E55E7A6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87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2FEA-0946-4692-B6D2-CD3FE03151C2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7C1-A6D7-45AB-A973-41E55E7A6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4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2FEA-0946-4692-B6D2-CD3FE03151C2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7C1-A6D7-45AB-A973-41E55E7A6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7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2FEA-0946-4692-B6D2-CD3FE03151C2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7C1-A6D7-45AB-A973-41E55E7A6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5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2FEA-0946-4692-B6D2-CD3FE03151C2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7C1-A6D7-45AB-A973-41E55E7A6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16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2FEA-0946-4692-B6D2-CD3FE03151C2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7C1-A6D7-45AB-A973-41E55E7A6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1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2FEA-0946-4692-B6D2-CD3FE03151C2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7C1-A6D7-45AB-A973-41E55E7A6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12FEA-0946-4692-B6D2-CD3FE03151C2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AC7C1-A6D7-45AB-A973-41E55E7A6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6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47158" y="632798"/>
            <a:ext cx="1806850" cy="3189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Depth 1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47157" y="1015064"/>
            <a:ext cx="1806850" cy="31892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Depth 2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47156" y="1397330"/>
            <a:ext cx="1806850" cy="31892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Depth 3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47156" y="1781043"/>
            <a:ext cx="1806850" cy="318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Depth 4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47156" y="2162703"/>
            <a:ext cx="1806850" cy="318926"/>
          </a:xfrm>
          <a:prstGeom prst="rect">
            <a:avLst/>
          </a:prstGeom>
          <a:solidFill>
            <a:srgbClr val="C0F1F6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Depth 5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96974" y="1900841"/>
            <a:ext cx="1688340" cy="319923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사이트 설정</a:t>
            </a:r>
            <a:endParaRPr lang="ko-KR" altLang="en-US" sz="1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30237" y="1893101"/>
            <a:ext cx="1691099" cy="319923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페이지 설정</a:t>
            </a:r>
            <a:endParaRPr lang="ko-KR" altLang="en-US" sz="1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16442" y="1904501"/>
            <a:ext cx="1688339" cy="319923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정보 설정</a:t>
            </a:r>
            <a:endParaRPr lang="ko-KR" altLang="en-US" sz="1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96974" y="640538"/>
            <a:ext cx="1688340" cy="1139015"/>
          </a:xfrm>
          <a:prstGeom prst="rect">
            <a:avLst/>
          </a:prstGeom>
          <a:solidFill>
            <a:srgbClr val="C0F1F6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웹사이트 기본정보</a:t>
            </a:r>
            <a:endParaRPr lang="en-US" altLang="ko-KR" sz="1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메인슬라이더</a:t>
            </a:r>
            <a:endParaRPr lang="en-US" altLang="ko-KR" sz="1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팝업 관리</a:t>
            </a:r>
            <a:endParaRPr lang="en-US" altLang="ko-KR" sz="1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관계사 </a:t>
            </a:r>
            <a:r>
              <a:rPr lang="ko-KR" altLang="en-US" sz="12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링크관리</a:t>
            </a:r>
            <a:endParaRPr lang="en-US" altLang="ko-KR" sz="1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관리</a:t>
            </a:r>
            <a:endParaRPr lang="ko-KR" altLang="en-US" sz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16442" y="632798"/>
            <a:ext cx="1688339" cy="1139015"/>
          </a:xfrm>
          <a:prstGeom prst="rect">
            <a:avLst/>
          </a:prstGeom>
          <a:solidFill>
            <a:srgbClr val="C0F1F6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 연혁</a:t>
            </a:r>
            <a:endParaRPr lang="en-US" altLang="ko-KR" sz="1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기술진 정보</a:t>
            </a:r>
            <a:endParaRPr lang="en-US" altLang="ko-KR" sz="1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특허 정보</a:t>
            </a:r>
            <a:endParaRPr lang="en-US" altLang="ko-KR" sz="1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주요제품</a:t>
            </a:r>
            <a:r>
              <a:rPr lang="ko-KR" altLang="en-US" sz="1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정보</a:t>
            </a:r>
            <a:endParaRPr lang="en-US" altLang="ko-KR" sz="1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보유장비</a:t>
            </a:r>
            <a:r>
              <a:rPr lang="ko-KR" altLang="en-US" sz="1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정보</a:t>
            </a:r>
            <a:endParaRPr lang="ko-KR" altLang="en-US" sz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30237" y="632798"/>
            <a:ext cx="1691099" cy="1139015"/>
          </a:xfrm>
          <a:prstGeom prst="rect">
            <a:avLst/>
          </a:prstGeom>
          <a:solidFill>
            <a:srgbClr val="C0F1F6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사업분야</a:t>
            </a:r>
            <a:endParaRPr lang="en-US" altLang="ko-KR" sz="1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보유기술</a:t>
            </a:r>
            <a:endParaRPr lang="en-US" altLang="ko-KR" sz="1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제품소개</a:t>
            </a:r>
            <a:endParaRPr lang="en-US" altLang="ko-KR" sz="12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95460" y="2491645"/>
            <a:ext cx="2065283" cy="5461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Homepage</a:t>
            </a:r>
            <a:endParaRPr lang="ko-KR" altLang="en-US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22811" y="3140607"/>
            <a:ext cx="1463257" cy="3470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Sitemap</a:t>
            </a:r>
            <a:endParaRPr lang="ko-KR" altLang="en-US" sz="13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22811" y="3485468"/>
            <a:ext cx="1463257" cy="3470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개인정보처리방침</a:t>
            </a:r>
            <a:endParaRPr lang="ko-KR" altLang="en-US" sz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22811" y="3830329"/>
            <a:ext cx="1463257" cy="3470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이메일무단수집거부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56735" y="3167262"/>
            <a:ext cx="1438102" cy="3199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 모드</a:t>
            </a:r>
            <a:endParaRPr lang="ko-KR" altLang="en-US" sz="13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56735" y="3623568"/>
            <a:ext cx="1438102" cy="3199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변경</a:t>
            </a:r>
            <a:endParaRPr lang="ko-KR" altLang="en-US" sz="13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756735" y="3968430"/>
            <a:ext cx="1438102" cy="3199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</a:t>
            </a:r>
            <a:endParaRPr lang="ko-KR" altLang="en-US" sz="13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05297" y="5243945"/>
            <a:ext cx="1472125" cy="1353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인사말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회사연혁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연락처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95412" y="3154165"/>
            <a:ext cx="1463257" cy="347046"/>
          </a:xfrm>
          <a:prstGeom prst="rect">
            <a:avLst/>
          </a:prstGeom>
          <a:solidFill>
            <a:srgbClr val="E0E0D6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endParaRPr lang="ko-KR" altLang="en-US" sz="13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495412" y="3501211"/>
            <a:ext cx="1463257" cy="347046"/>
          </a:xfrm>
          <a:prstGeom prst="rect">
            <a:avLst/>
          </a:prstGeom>
          <a:solidFill>
            <a:srgbClr val="E0E0D6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3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15529" y="4747419"/>
            <a:ext cx="1463257" cy="347046"/>
          </a:xfrm>
          <a:prstGeom prst="rect">
            <a:avLst/>
          </a:prstGeom>
          <a:solidFill>
            <a:srgbClr val="E0E0D6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회사소개</a:t>
            </a:r>
            <a:endParaRPr lang="ko-KR" altLang="en-US" sz="13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63793" y="5243945"/>
            <a:ext cx="1472125" cy="1353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노면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트램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ERS 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궤도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철도궤도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시공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 보수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진동 제어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74025" y="4747419"/>
            <a:ext cx="1463257" cy="347046"/>
          </a:xfrm>
          <a:prstGeom prst="rect">
            <a:avLst/>
          </a:prstGeom>
          <a:solidFill>
            <a:srgbClr val="E0E0D6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사업분야</a:t>
            </a:r>
            <a:endParaRPr lang="ko-KR" altLang="en-US" sz="13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31157" y="5243945"/>
            <a:ext cx="1472125" cy="1353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트램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설계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시공법</a:t>
            </a:r>
            <a:endParaRPr lang="en-US" altLang="ko-KR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Precast 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시공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침하복원공법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검측 및 보수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엔지니어링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41389" y="4747419"/>
            <a:ext cx="1463257" cy="347046"/>
          </a:xfrm>
          <a:prstGeom prst="rect">
            <a:avLst/>
          </a:prstGeom>
          <a:solidFill>
            <a:srgbClr val="E0E0D6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보유기술</a:t>
            </a:r>
            <a:endParaRPr lang="ko-KR" altLang="en-US" sz="13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07389" y="5243945"/>
            <a:ext cx="1472125" cy="1353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Polycork</a:t>
            </a:r>
            <a:r>
              <a:rPr lang="en-US" altLang="ko-KR" sz="1100" baseline="300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TM</a:t>
            </a:r>
            <a:endParaRPr lang="en-US" altLang="ko-KR" sz="1100" baseline="300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PURailstrip</a:t>
            </a:r>
            <a:r>
              <a:rPr lang="en-US" altLang="ko-KR" sz="1100" baseline="300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TM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한국형 </a:t>
            </a:r>
            <a:r>
              <a:rPr lang="en-US" altLang="ko-KR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ERS 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궤도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레일자켓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궤도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저소음 철도교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슬아이딩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ERS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궤도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테르밋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용접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차축검지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17621" y="4747419"/>
            <a:ext cx="1463257" cy="347046"/>
          </a:xfrm>
          <a:prstGeom prst="rect">
            <a:avLst/>
          </a:prstGeom>
          <a:solidFill>
            <a:srgbClr val="E0E0D6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제품소개</a:t>
            </a:r>
            <a:endParaRPr lang="ko-KR" altLang="en-US" sz="13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892489" y="5243945"/>
            <a:ext cx="1472125" cy="1353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트램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궤도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철도 궤도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저소음 철도교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Crane 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궤도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02721" y="4747419"/>
            <a:ext cx="1463257" cy="347046"/>
          </a:xfrm>
          <a:prstGeom prst="rect">
            <a:avLst/>
          </a:prstGeom>
          <a:solidFill>
            <a:srgbClr val="E0E0D6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주요실적</a:t>
            </a:r>
            <a:endParaRPr lang="ko-KR" altLang="en-US" sz="13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593052" y="5243945"/>
            <a:ext cx="1698572" cy="1353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문의하기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Q&amp;A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자료실</a:t>
            </a:r>
            <a:endParaRPr lang="en-US" altLang="ko-KR" sz="11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</a:t>
            </a:r>
          </a:p>
          <a:p>
            <a:pPr algn="ctr"/>
            <a:endParaRPr lang="en-US" altLang="ko-KR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03284" y="4747419"/>
            <a:ext cx="1688340" cy="347046"/>
          </a:xfrm>
          <a:prstGeom prst="rect">
            <a:avLst/>
          </a:prstGeom>
          <a:solidFill>
            <a:srgbClr val="E0E0D6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Contact</a:t>
            </a:r>
            <a:endParaRPr lang="ko-KR" altLang="en-US" sz="13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1574" y="158707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정보구조도</a:t>
            </a:r>
            <a:endParaRPr lang="ko-KR" altLang="en-US" b="1" dirty="0"/>
          </a:p>
        </p:txBody>
      </p:sp>
      <p:sp>
        <p:nvSpPr>
          <p:cNvPr id="60" name="자유형 59"/>
          <p:cNvSpPr/>
          <p:nvPr/>
        </p:nvSpPr>
        <p:spPr>
          <a:xfrm>
            <a:off x="717057" y="926696"/>
            <a:ext cx="754679" cy="781456"/>
          </a:xfrm>
          <a:custGeom>
            <a:avLst/>
            <a:gdLst>
              <a:gd name="connsiteX0" fmla="*/ 668722 w 668722"/>
              <a:gd name="connsiteY0" fmla="*/ 0 h 617860"/>
              <a:gd name="connsiteX1" fmla="*/ 668722 w 668722"/>
              <a:gd name="connsiteY1" fmla="*/ 617860 h 617860"/>
              <a:gd name="connsiteX2" fmla="*/ 543704 w 668722"/>
              <a:gd name="connsiteY2" fmla="*/ 606404 h 617860"/>
              <a:gd name="connsiteX3" fmla="*/ 0 w 668722"/>
              <a:gd name="connsiteY3" fmla="*/ 1 h 61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722" h="617860">
                <a:moveTo>
                  <a:pt x="668722" y="0"/>
                </a:moveTo>
                <a:lnTo>
                  <a:pt x="668722" y="617860"/>
                </a:lnTo>
                <a:lnTo>
                  <a:pt x="543704" y="606404"/>
                </a:lnTo>
                <a:cubicBezTo>
                  <a:pt x="233413" y="548687"/>
                  <a:pt x="0" y="299122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1012188" y="926695"/>
            <a:ext cx="459549" cy="451005"/>
          </a:xfrm>
          <a:custGeom>
            <a:avLst/>
            <a:gdLst>
              <a:gd name="connsiteX0" fmla="*/ 668722 w 668722"/>
              <a:gd name="connsiteY0" fmla="*/ 0 h 617860"/>
              <a:gd name="connsiteX1" fmla="*/ 668722 w 668722"/>
              <a:gd name="connsiteY1" fmla="*/ 617860 h 617860"/>
              <a:gd name="connsiteX2" fmla="*/ 543704 w 668722"/>
              <a:gd name="connsiteY2" fmla="*/ 606404 h 617860"/>
              <a:gd name="connsiteX3" fmla="*/ 0 w 668722"/>
              <a:gd name="connsiteY3" fmla="*/ 1 h 61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722" h="617860">
                <a:moveTo>
                  <a:pt x="668722" y="0"/>
                </a:moveTo>
                <a:lnTo>
                  <a:pt x="668722" y="617860"/>
                </a:lnTo>
                <a:lnTo>
                  <a:pt x="543704" y="606404"/>
                </a:lnTo>
                <a:cubicBezTo>
                  <a:pt x="233413" y="548687"/>
                  <a:pt x="0" y="299122"/>
                  <a:pt x="0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stCxn id="19" idx="2"/>
          </p:cNvCxnSpPr>
          <p:nvPr/>
        </p:nvCxnSpPr>
        <p:spPr>
          <a:xfrm>
            <a:off x="6128102" y="3037820"/>
            <a:ext cx="0" cy="150604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1947158" y="4543865"/>
            <a:ext cx="418094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3" idx="0"/>
          </p:cNvCxnSpPr>
          <p:nvPr/>
        </p:nvCxnSpPr>
        <p:spPr>
          <a:xfrm flipV="1">
            <a:off x="1947158" y="4541803"/>
            <a:ext cx="0" cy="2056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45" idx="0"/>
          </p:cNvCxnSpPr>
          <p:nvPr/>
        </p:nvCxnSpPr>
        <p:spPr>
          <a:xfrm flipH="1" flipV="1">
            <a:off x="3604289" y="4541803"/>
            <a:ext cx="1365" cy="2056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47" idx="0"/>
          </p:cNvCxnSpPr>
          <p:nvPr/>
        </p:nvCxnSpPr>
        <p:spPr>
          <a:xfrm flipV="1">
            <a:off x="5273018" y="4541803"/>
            <a:ext cx="0" cy="2056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21" idx="3"/>
          </p:cNvCxnSpPr>
          <p:nvPr/>
        </p:nvCxnSpPr>
        <p:spPr>
          <a:xfrm>
            <a:off x="4586068" y="3658991"/>
            <a:ext cx="1542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128101" y="4541803"/>
            <a:ext cx="432003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3" idx="0"/>
          </p:cNvCxnSpPr>
          <p:nvPr/>
        </p:nvCxnSpPr>
        <p:spPr>
          <a:xfrm flipV="1">
            <a:off x="10447454" y="4541803"/>
            <a:ext cx="683" cy="2056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49" idx="0"/>
          </p:cNvCxnSpPr>
          <p:nvPr/>
        </p:nvCxnSpPr>
        <p:spPr>
          <a:xfrm flipV="1">
            <a:off x="6949250" y="4541803"/>
            <a:ext cx="0" cy="2056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1" idx="0"/>
          </p:cNvCxnSpPr>
          <p:nvPr/>
        </p:nvCxnSpPr>
        <p:spPr>
          <a:xfrm flipV="1">
            <a:off x="8634350" y="4550398"/>
            <a:ext cx="0" cy="1970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6128101" y="3501211"/>
            <a:ext cx="136731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endCxn id="27" idx="1"/>
          </p:cNvCxnSpPr>
          <p:nvPr/>
        </p:nvCxnSpPr>
        <p:spPr>
          <a:xfrm flipV="1">
            <a:off x="8958669" y="3327224"/>
            <a:ext cx="798066" cy="135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>
            <a:off x="9370414" y="3925658"/>
            <a:ext cx="38632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9370413" y="3320907"/>
            <a:ext cx="0" cy="60509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27" idx="0"/>
            <a:endCxn id="14" idx="2"/>
          </p:cNvCxnSpPr>
          <p:nvPr/>
        </p:nvCxnSpPr>
        <p:spPr>
          <a:xfrm flipV="1">
            <a:off x="10475786" y="2213024"/>
            <a:ext cx="1" cy="95423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H="1">
            <a:off x="6841144" y="2392349"/>
            <a:ext cx="363464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15" idx="2"/>
          </p:cNvCxnSpPr>
          <p:nvPr/>
        </p:nvCxnSpPr>
        <p:spPr>
          <a:xfrm>
            <a:off x="8660612" y="2224424"/>
            <a:ext cx="0" cy="1679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13" idx="2"/>
          </p:cNvCxnSpPr>
          <p:nvPr/>
        </p:nvCxnSpPr>
        <p:spPr>
          <a:xfrm>
            <a:off x="6841144" y="2220764"/>
            <a:ext cx="0" cy="2015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50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110</Words>
  <Application>Microsoft Office PowerPoint</Application>
  <PresentationFormat>와이드스크린</PresentationFormat>
  <Paragraphs>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함초롬돋움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dw-019</dc:creator>
  <cp:lastModifiedBy>dw-019</cp:lastModifiedBy>
  <cp:revision>8</cp:revision>
  <dcterms:created xsi:type="dcterms:W3CDTF">2025-01-14T06:02:45Z</dcterms:created>
  <dcterms:modified xsi:type="dcterms:W3CDTF">2025-01-14T07:41:05Z</dcterms:modified>
</cp:coreProperties>
</file>