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2023-01-05T12:17:22.183</dcterms:created>
  <dc:creator>kwakcho</dc:creator>
  <cp:lastModifiedBy>kwakcho</cp:lastModifiedBy>
  <dcterms:modified xsi:type="dcterms:W3CDTF">2023-01-05T12:20:14.623</dcterms:modified>
  <cp:revision>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