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GG" initials="G" lastIdx="2" clrIdx="0">
    <p:extLst>
      <p:ext uri="{19B8F6BF-5375-455C-9EA6-DF929625EA0E}">
        <p15:presenceInfo xmlns:p15="http://schemas.microsoft.com/office/powerpoint/2012/main" userId="GG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20" autoAdjust="0"/>
  </p:normalViewPr>
  <p:slideViewPr>
    <p:cSldViewPr snapToGrid="0">
      <p:cViewPr varScale="1">
        <p:scale>
          <a:sx n="102" d="100"/>
          <a:sy n="102" d="100"/>
        </p:scale>
        <p:origin x="114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962A-A71F-4477-9044-C26DE7750918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DB9A-1056-4139-9EFA-76C9F1E3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95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962A-A71F-4477-9044-C26DE7750918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DB9A-1056-4139-9EFA-76C9F1E3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18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962A-A71F-4477-9044-C26DE7750918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DB9A-1056-4139-9EFA-76C9F1E3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02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962A-A71F-4477-9044-C26DE7750918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DB9A-1056-4139-9EFA-76C9F1E3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3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962A-A71F-4477-9044-C26DE7750918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DB9A-1056-4139-9EFA-76C9F1E3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962A-A71F-4477-9044-C26DE7750918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DB9A-1056-4139-9EFA-76C9F1E3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6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962A-A71F-4477-9044-C26DE7750918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DB9A-1056-4139-9EFA-76C9F1E3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962A-A71F-4477-9044-C26DE7750918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DB9A-1056-4139-9EFA-76C9F1E3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48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962A-A71F-4477-9044-C26DE7750918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DB9A-1056-4139-9EFA-76C9F1E3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4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962A-A71F-4477-9044-C26DE7750918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DB9A-1056-4139-9EFA-76C9F1E3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9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962A-A71F-4477-9044-C26DE7750918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DB9A-1056-4139-9EFA-76C9F1E3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6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1962A-A71F-4477-9044-C26DE7750918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8DB9A-1056-4139-9EFA-76C9F1E3E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69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1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320833" cy="693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9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8</cp:revision>
  <dcterms:created xsi:type="dcterms:W3CDTF">2023-01-05T05:33:31Z</dcterms:created>
  <dcterms:modified xsi:type="dcterms:W3CDTF">2023-01-05T08:14:20Z</dcterms:modified>
</cp:coreProperties>
</file>