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bd4f5d861_1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bd4f5d861_1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d4f5d861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bd4f5d861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8bbea5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28bbea5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bd4f5d86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bd4f5d86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bd4f5d86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bd4f5d86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d4f5d86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bd4f5d8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d4f5d86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d4f5d86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d4f5d8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d4f5d8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d4f5d86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d4f5d86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bd4f5d86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bd4f5d86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d4f5d861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d4f5d861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d4f5d861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d4f5d86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d4f5d861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d4f5d861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0775" y="1686800"/>
            <a:ext cx="85206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MALL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홈페이지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화면구성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refund</a:t>
            </a:r>
            <a:r>
              <a:rPr lang="ko" sz="820"/>
              <a:t>.jsp</a:t>
            </a:r>
            <a:endParaRPr sz="820"/>
          </a:p>
        </p:txBody>
      </p:sp>
      <p:sp>
        <p:nvSpPr>
          <p:cNvPr id="211" name="Google Shape;211;p22"/>
          <p:cNvSpPr/>
          <p:nvPr/>
        </p:nvSpPr>
        <p:spPr>
          <a:xfrm>
            <a:off x="2833950" y="1450200"/>
            <a:ext cx="3476100" cy="13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사유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833950" y="9481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환불할 물건 이름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029900" y="3262675"/>
            <a:ext cx="13623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670925" y="3262675"/>
            <a:ext cx="13623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sellerView</a:t>
            </a:r>
            <a:r>
              <a:rPr lang="ko" sz="820"/>
              <a:t>.jsp</a:t>
            </a:r>
            <a:endParaRPr sz="820"/>
          </a:p>
        </p:txBody>
      </p:sp>
      <p:sp>
        <p:nvSpPr>
          <p:cNvPr id="221" name="Google Shape;221;p23"/>
          <p:cNvSpPr/>
          <p:nvPr/>
        </p:nvSpPr>
        <p:spPr>
          <a:xfrm>
            <a:off x="2833950" y="2429913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수정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2833950" y="188495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등록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833950" y="2974875"/>
            <a:ext cx="34761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교환/환불 처리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2833950" y="1290313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목록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1801400" y="577250"/>
            <a:ext cx="5580000" cy="444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45275" y="37975"/>
            <a:ext cx="11019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020"/>
              <a:t>배송지확인</a:t>
            </a:r>
            <a:r>
              <a:rPr lang="ko" sz="1020"/>
              <a:t>.jsp</a:t>
            </a:r>
            <a:endParaRPr sz="1020"/>
          </a:p>
        </p:txBody>
      </p:sp>
      <p:sp>
        <p:nvSpPr>
          <p:cNvPr id="232" name="Google Shape;232;p24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2161025" y="695650"/>
            <a:ext cx="12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주문 상품 정보</a:t>
            </a:r>
            <a:endParaRPr sz="1200"/>
          </a:p>
        </p:txBody>
      </p:sp>
      <p:cxnSp>
        <p:nvCxnSpPr>
          <p:cNvPr id="234" name="Google Shape;234;p24"/>
          <p:cNvCxnSpPr/>
          <p:nvPr/>
        </p:nvCxnSpPr>
        <p:spPr>
          <a:xfrm>
            <a:off x="2249825" y="982100"/>
            <a:ext cx="4610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4"/>
          <p:cNvSpPr/>
          <p:nvPr/>
        </p:nvSpPr>
        <p:spPr>
          <a:xfrm>
            <a:off x="2338625" y="1110194"/>
            <a:ext cx="7998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3255654" y="1109425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상품명</a:t>
            </a:r>
            <a:endParaRPr sz="1100"/>
          </a:p>
        </p:txBody>
      </p:sp>
      <p:sp>
        <p:nvSpPr>
          <p:cNvPr id="237" name="Google Shape;237;p24"/>
          <p:cNvSpPr/>
          <p:nvPr/>
        </p:nvSpPr>
        <p:spPr>
          <a:xfrm>
            <a:off x="3255654" y="1380319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갯수</a:t>
            </a:r>
            <a:endParaRPr sz="1100"/>
          </a:p>
        </p:txBody>
      </p:sp>
      <p:sp>
        <p:nvSpPr>
          <p:cNvPr id="238" name="Google Shape;238;p24"/>
          <p:cNvSpPr/>
          <p:nvPr/>
        </p:nvSpPr>
        <p:spPr>
          <a:xfrm>
            <a:off x="3255654" y="1651212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상품가격</a:t>
            </a:r>
            <a:endParaRPr sz="900"/>
          </a:p>
        </p:txBody>
      </p:sp>
      <p:cxnSp>
        <p:nvCxnSpPr>
          <p:cNvPr id="239" name="Google Shape;239;p24"/>
          <p:cNvCxnSpPr/>
          <p:nvPr/>
        </p:nvCxnSpPr>
        <p:spPr>
          <a:xfrm>
            <a:off x="4269400" y="1048700"/>
            <a:ext cx="0" cy="8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/>
          <p:nvPr/>
        </p:nvSpPr>
        <p:spPr>
          <a:xfrm>
            <a:off x="4633475" y="1600525"/>
            <a:ext cx="594900" cy="25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총 : </a:t>
            </a:r>
            <a:endParaRPr sz="1100"/>
          </a:p>
        </p:txBody>
      </p:sp>
      <p:sp>
        <p:nvSpPr>
          <p:cNvPr id="241" name="Google Shape;241;p24"/>
          <p:cNvSpPr/>
          <p:nvPr/>
        </p:nvSpPr>
        <p:spPr>
          <a:xfrm>
            <a:off x="5735600" y="1600525"/>
            <a:ext cx="1028700" cy="25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000원</a:t>
            </a:r>
            <a:endParaRPr sz="1100"/>
          </a:p>
        </p:txBody>
      </p:sp>
      <p:cxnSp>
        <p:nvCxnSpPr>
          <p:cNvPr id="242" name="Google Shape;242;p24"/>
          <p:cNvCxnSpPr/>
          <p:nvPr/>
        </p:nvCxnSpPr>
        <p:spPr>
          <a:xfrm flipH="1" rot="10800000">
            <a:off x="2362050" y="2015300"/>
            <a:ext cx="441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4"/>
          <p:cNvSpPr txBox="1"/>
          <p:nvPr/>
        </p:nvSpPr>
        <p:spPr>
          <a:xfrm>
            <a:off x="4309325" y="10348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최종 결제 금액</a:t>
            </a:r>
            <a:endParaRPr sz="1100"/>
          </a:p>
        </p:txBody>
      </p:sp>
      <p:sp>
        <p:nvSpPr>
          <p:cNvPr id="244" name="Google Shape;244;p24"/>
          <p:cNvSpPr txBox="1"/>
          <p:nvPr/>
        </p:nvSpPr>
        <p:spPr>
          <a:xfrm>
            <a:off x="2590650" y="21123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배송 정보</a:t>
            </a:r>
            <a:endParaRPr sz="1100"/>
          </a:p>
        </p:txBody>
      </p:sp>
      <p:sp>
        <p:nvSpPr>
          <p:cNvPr id="245" name="Google Shape;245;p24"/>
          <p:cNvSpPr/>
          <p:nvPr/>
        </p:nvSpPr>
        <p:spPr>
          <a:xfrm>
            <a:off x="2626179" y="2461662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수령인</a:t>
            </a:r>
            <a:endParaRPr sz="900"/>
          </a:p>
        </p:txBody>
      </p:sp>
      <p:sp>
        <p:nvSpPr>
          <p:cNvPr id="246" name="Google Shape;246;p24"/>
          <p:cNvSpPr/>
          <p:nvPr/>
        </p:nvSpPr>
        <p:spPr>
          <a:xfrm>
            <a:off x="3614854" y="2461662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연락처</a:t>
            </a:r>
            <a:endParaRPr sz="900"/>
          </a:p>
        </p:txBody>
      </p:sp>
      <p:sp>
        <p:nvSpPr>
          <p:cNvPr id="247" name="Google Shape;247;p24"/>
          <p:cNvSpPr/>
          <p:nvPr/>
        </p:nvSpPr>
        <p:spPr>
          <a:xfrm>
            <a:off x="2626179" y="2791687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우편번호</a:t>
            </a:r>
            <a:endParaRPr sz="900"/>
          </a:p>
        </p:txBody>
      </p:sp>
      <p:sp>
        <p:nvSpPr>
          <p:cNvPr id="248" name="Google Shape;248;p24"/>
          <p:cNvSpPr/>
          <p:nvPr/>
        </p:nvSpPr>
        <p:spPr>
          <a:xfrm>
            <a:off x="3614854" y="2791687"/>
            <a:ext cx="7998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우편번호찾기버튼</a:t>
            </a:r>
            <a:endParaRPr sz="600"/>
          </a:p>
        </p:txBody>
      </p:sp>
      <p:sp>
        <p:nvSpPr>
          <p:cNvPr id="249" name="Google Shape;249;p24"/>
          <p:cNvSpPr/>
          <p:nvPr/>
        </p:nvSpPr>
        <p:spPr>
          <a:xfrm>
            <a:off x="2626150" y="3158700"/>
            <a:ext cx="38931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</a:t>
            </a:r>
            <a:endParaRPr sz="900"/>
          </a:p>
        </p:txBody>
      </p:sp>
      <p:sp>
        <p:nvSpPr>
          <p:cNvPr id="250" name="Google Shape;250;p24"/>
          <p:cNvSpPr/>
          <p:nvPr/>
        </p:nvSpPr>
        <p:spPr>
          <a:xfrm>
            <a:off x="2626150" y="3463500"/>
            <a:ext cx="38931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상세주소</a:t>
            </a:r>
            <a:endParaRPr sz="900"/>
          </a:p>
        </p:txBody>
      </p:sp>
      <p:sp>
        <p:nvSpPr>
          <p:cNvPr id="251" name="Google Shape;251;p24"/>
          <p:cNvSpPr/>
          <p:nvPr/>
        </p:nvSpPr>
        <p:spPr>
          <a:xfrm>
            <a:off x="2626179" y="3782287"/>
            <a:ext cx="799800" cy="22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배송메모</a:t>
            </a:r>
            <a:endParaRPr sz="900"/>
          </a:p>
        </p:txBody>
      </p:sp>
      <p:sp>
        <p:nvSpPr>
          <p:cNvPr id="252" name="Google Shape;252;p24"/>
          <p:cNvSpPr/>
          <p:nvPr/>
        </p:nvSpPr>
        <p:spPr>
          <a:xfrm>
            <a:off x="2626150" y="4073100"/>
            <a:ext cx="38931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메모 선택</a:t>
            </a:r>
            <a:endParaRPr sz="900"/>
          </a:p>
        </p:txBody>
      </p:sp>
      <p:sp>
        <p:nvSpPr>
          <p:cNvPr id="253" name="Google Shape;253;p24"/>
          <p:cNvSpPr/>
          <p:nvPr/>
        </p:nvSpPr>
        <p:spPr>
          <a:xfrm>
            <a:off x="4246350" y="4465350"/>
            <a:ext cx="6513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결제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</a:t>
            </a:r>
            <a:endParaRPr sz="1200"/>
          </a:p>
        </p:txBody>
      </p:sp>
      <p:sp>
        <p:nvSpPr>
          <p:cNvPr id="254" name="Google Shape;254;p24"/>
          <p:cNvSpPr/>
          <p:nvPr/>
        </p:nvSpPr>
        <p:spPr>
          <a:xfrm>
            <a:off x="6320225" y="4135088"/>
            <a:ext cx="118400" cy="96225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/>
          <p:nvPr/>
        </p:nvSpPr>
        <p:spPr>
          <a:xfrm>
            <a:off x="1021300" y="606850"/>
            <a:ext cx="7089900" cy="395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96200" y="88800"/>
            <a:ext cx="11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공지사항.jsp</a:t>
            </a:r>
            <a:endParaRPr/>
          </a:p>
        </p:txBody>
      </p:sp>
      <p:cxnSp>
        <p:nvCxnSpPr>
          <p:cNvPr id="261" name="Google Shape;261;p25"/>
          <p:cNvCxnSpPr/>
          <p:nvPr/>
        </p:nvCxnSpPr>
        <p:spPr>
          <a:xfrm>
            <a:off x="1289100" y="1097500"/>
            <a:ext cx="640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/>
        </p:nvSpPr>
        <p:spPr>
          <a:xfrm>
            <a:off x="1289100" y="712650"/>
            <a:ext cx="18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공지사항 </a:t>
            </a:r>
            <a:endParaRPr b="1" sz="900"/>
          </a:p>
        </p:txBody>
      </p:sp>
      <p:sp>
        <p:nvSpPr>
          <p:cNvPr id="263" name="Google Shape;263;p25"/>
          <p:cNvSpPr txBox="1"/>
          <p:nvPr/>
        </p:nvSpPr>
        <p:spPr>
          <a:xfrm>
            <a:off x="2088300" y="1481525"/>
            <a:ext cx="17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20XX.XX.XX 공지사항 </a:t>
            </a:r>
            <a:endParaRPr sz="1100"/>
          </a:p>
        </p:txBody>
      </p:sp>
      <p:sp>
        <p:nvSpPr>
          <p:cNvPr id="264" name="Google Shape;264;p25"/>
          <p:cNvSpPr txBox="1"/>
          <p:nvPr/>
        </p:nvSpPr>
        <p:spPr>
          <a:xfrm>
            <a:off x="1533300" y="1481525"/>
            <a:ext cx="55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00</a:t>
            </a:r>
            <a:r>
              <a:rPr lang="ko" sz="1100">
                <a:solidFill>
                  <a:schemeClr val="dk1"/>
                </a:solidFill>
              </a:rPr>
              <a:t> | 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794675" y="1489175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20XX.XX.XX</a:t>
            </a:r>
            <a:endParaRPr sz="700"/>
          </a:p>
        </p:txBody>
      </p:sp>
      <p:cxnSp>
        <p:nvCxnSpPr>
          <p:cNvPr id="266" name="Google Shape;266;p25"/>
          <p:cNvCxnSpPr/>
          <p:nvPr/>
        </p:nvCxnSpPr>
        <p:spPr>
          <a:xfrm flipH="1" rot="10800000">
            <a:off x="1577775" y="13706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5"/>
          <p:cNvSpPr txBox="1"/>
          <p:nvPr/>
        </p:nvSpPr>
        <p:spPr>
          <a:xfrm>
            <a:off x="2088300" y="1100525"/>
            <a:ext cx="171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글 제목</a:t>
            </a:r>
            <a:endParaRPr sz="700"/>
          </a:p>
        </p:txBody>
      </p:sp>
      <p:sp>
        <p:nvSpPr>
          <p:cNvPr id="268" name="Google Shape;268;p25"/>
          <p:cNvSpPr txBox="1"/>
          <p:nvPr/>
        </p:nvSpPr>
        <p:spPr>
          <a:xfrm>
            <a:off x="1533300" y="1100513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글번호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7100175" y="1100525"/>
            <a:ext cx="75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작성일</a:t>
            </a:r>
            <a:endParaRPr sz="700"/>
          </a:p>
        </p:txBody>
      </p:sp>
      <p:cxnSp>
        <p:nvCxnSpPr>
          <p:cNvPr id="270" name="Google Shape;270;p25"/>
          <p:cNvCxnSpPr/>
          <p:nvPr/>
        </p:nvCxnSpPr>
        <p:spPr>
          <a:xfrm flipH="1" rot="10800000">
            <a:off x="1577775" y="19040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5"/>
          <p:cNvSpPr txBox="1"/>
          <p:nvPr/>
        </p:nvSpPr>
        <p:spPr>
          <a:xfrm>
            <a:off x="2088300" y="1938725"/>
            <a:ext cx="17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20XX.XX.XX 공지사항 </a:t>
            </a:r>
            <a:endParaRPr sz="1100"/>
          </a:p>
        </p:txBody>
      </p:sp>
      <p:sp>
        <p:nvSpPr>
          <p:cNvPr id="272" name="Google Shape;272;p25"/>
          <p:cNvSpPr txBox="1"/>
          <p:nvPr/>
        </p:nvSpPr>
        <p:spPr>
          <a:xfrm>
            <a:off x="1533300" y="1938725"/>
            <a:ext cx="55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00</a:t>
            </a:r>
            <a:r>
              <a:rPr lang="ko" sz="1100">
                <a:solidFill>
                  <a:schemeClr val="dk1"/>
                </a:solidFill>
              </a:rPr>
              <a:t> | </a:t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 flipH="1" rot="10800000">
            <a:off x="1577775" y="23612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5"/>
          <p:cNvSpPr txBox="1"/>
          <p:nvPr/>
        </p:nvSpPr>
        <p:spPr>
          <a:xfrm>
            <a:off x="2088300" y="2395925"/>
            <a:ext cx="17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20XX.XX.XX 공지사항 </a:t>
            </a:r>
            <a:endParaRPr sz="1100"/>
          </a:p>
        </p:txBody>
      </p:sp>
      <p:sp>
        <p:nvSpPr>
          <p:cNvPr id="275" name="Google Shape;275;p25"/>
          <p:cNvSpPr txBox="1"/>
          <p:nvPr/>
        </p:nvSpPr>
        <p:spPr>
          <a:xfrm>
            <a:off x="1533300" y="2395925"/>
            <a:ext cx="55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00</a:t>
            </a:r>
            <a:r>
              <a:rPr lang="ko" sz="1100">
                <a:solidFill>
                  <a:schemeClr val="dk1"/>
                </a:solidFill>
              </a:rPr>
              <a:t> | </a:t>
            </a:r>
            <a:endParaRPr/>
          </a:p>
        </p:txBody>
      </p:sp>
      <p:cxnSp>
        <p:nvCxnSpPr>
          <p:cNvPr id="276" name="Google Shape;276;p25"/>
          <p:cNvCxnSpPr/>
          <p:nvPr/>
        </p:nvCxnSpPr>
        <p:spPr>
          <a:xfrm flipH="1" rot="10800000">
            <a:off x="1577775" y="28184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5"/>
          <p:cNvSpPr txBox="1"/>
          <p:nvPr/>
        </p:nvSpPr>
        <p:spPr>
          <a:xfrm>
            <a:off x="2088300" y="2853125"/>
            <a:ext cx="17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20XX.XX.XX 공지사항 </a:t>
            </a:r>
            <a:endParaRPr sz="1100"/>
          </a:p>
        </p:txBody>
      </p:sp>
      <p:sp>
        <p:nvSpPr>
          <p:cNvPr id="278" name="Google Shape;278;p25"/>
          <p:cNvSpPr txBox="1"/>
          <p:nvPr/>
        </p:nvSpPr>
        <p:spPr>
          <a:xfrm>
            <a:off x="1533300" y="2853125"/>
            <a:ext cx="55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00</a:t>
            </a:r>
            <a:r>
              <a:rPr lang="ko" sz="1100">
                <a:solidFill>
                  <a:schemeClr val="dk1"/>
                </a:solidFill>
              </a:rPr>
              <a:t> | </a:t>
            </a:r>
            <a:endParaRPr/>
          </a:p>
        </p:txBody>
      </p:sp>
      <p:cxnSp>
        <p:nvCxnSpPr>
          <p:cNvPr id="279" name="Google Shape;279;p25"/>
          <p:cNvCxnSpPr/>
          <p:nvPr/>
        </p:nvCxnSpPr>
        <p:spPr>
          <a:xfrm flipH="1" rot="10800000">
            <a:off x="1577775" y="32756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5"/>
          <p:cNvSpPr txBox="1"/>
          <p:nvPr/>
        </p:nvSpPr>
        <p:spPr>
          <a:xfrm>
            <a:off x="2088300" y="3310325"/>
            <a:ext cx="17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20XX.XX.XX 공지사항 </a:t>
            </a:r>
            <a:endParaRPr sz="1100"/>
          </a:p>
        </p:txBody>
      </p:sp>
      <p:sp>
        <p:nvSpPr>
          <p:cNvPr id="281" name="Google Shape;281;p25"/>
          <p:cNvSpPr txBox="1"/>
          <p:nvPr/>
        </p:nvSpPr>
        <p:spPr>
          <a:xfrm>
            <a:off x="1533300" y="3310325"/>
            <a:ext cx="55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00</a:t>
            </a:r>
            <a:r>
              <a:rPr lang="ko" sz="1100">
                <a:solidFill>
                  <a:schemeClr val="dk1"/>
                </a:solidFill>
              </a:rPr>
              <a:t> | </a:t>
            </a:r>
            <a:endParaRPr/>
          </a:p>
        </p:txBody>
      </p:sp>
      <p:cxnSp>
        <p:nvCxnSpPr>
          <p:cNvPr id="282" name="Google Shape;282;p25"/>
          <p:cNvCxnSpPr/>
          <p:nvPr/>
        </p:nvCxnSpPr>
        <p:spPr>
          <a:xfrm flipH="1" rot="10800000">
            <a:off x="1577775" y="3732875"/>
            <a:ext cx="597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5"/>
          <p:cNvSpPr/>
          <p:nvPr/>
        </p:nvSpPr>
        <p:spPr>
          <a:xfrm>
            <a:off x="3849750" y="4072600"/>
            <a:ext cx="1546800" cy="2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&lt;&lt;   &lt;    1 2 3 ..    &gt;   &gt;&gt;</a:t>
            </a:r>
            <a:endParaRPr sz="1000"/>
          </a:p>
        </p:txBody>
      </p:sp>
      <p:sp>
        <p:nvSpPr>
          <p:cNvPr id="284" name="Google Shape;284;p25"/>
          <p:cNvSpPr txBox="1"/>
          <p:nvPr/>
        </p:nvSpPr>
        <p:spPr>
          <a:xfrm>
            <a:off x="6794675" y="2022575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20XX.XX.XX</a:t>
            </a:r>
            <a:endParaRPr sz="700"/>
          </a:p>
        </p:txBody>
      </p:sp>
      <p:sp>
        <p:nvSpPr>
          <p:cNvPr id="285" name="Google Shape;285;p25"/>
          <p:cNvSpPr txBox="1"/>
          <p:nvPr/>
        </p:nvSpPr>
        <p:spPr>
          <a:xfrm>
            <a:off x="6794675" y="2479775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20XX.XX.XX</a:t>
            </a:r>
            <a:endParaRPr sz="700"/>
          </a:p>
        </p:txBody>
      </p:sp>
      <p:sp>
        <p:nvSpPr>
          <p:cNvPr id="286" name="Google Shape;286;p25"/>
          <p:cNvSpPr txBox="1"/>
          <p:nvPr/>
        </p:nvSpPr>
        <p:spPr>
          <a:xfrm>
            <a:off x="6794675" y="2860775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20XX.XX.XX</a:t>
            </a:r>
            <a:endParaRPr sz="700"/>
          </a:p>
        </p:txBody>
      </p:sp>
      <p:sp>
        <p:nvSpPr>
          <p:cNvPr id="287" name="Google Shape;287;p25"/>
          <p:cNvSpPr txBox="1"/>
          <p:nvPr/>
        </p:nvSpPr>
        <p:spPr>
          <a:xfrm>
            <a:off x="6794675" y="3317975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20XX.XX.XX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/>
          <p:nvPr/>
        </p:nvSpPr>
        <p:spPr>
          <a:xfrm>
            <a:off x="1021300" y="606850"/>
            <a:ext cx="6964200" cy="395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96200" y="88800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글 내용.jsp</a:t>
            </a:r>
            <a:endParaRPr/>
          </a:p>
        </p:txBody>
      </p:sp>
      <p:cxnSp>
        <p:nvCxnSpPr>
          <p:cNvPr id="294" name="Google Shape;294;p26"/>
          <p:cNvCxnSpPr/>
          <p:nvPr/>
        </p:nvCxnSpPr>
        <p:spPr>
          <a:xfrm>
            <a:off x="1289100" y="1097500"/>
            <a:ext cx="640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6"/>
          <p:cNvSpPr txBox="1"/>
          <p:nvPr/>
        </p:nvSpPr>
        <p:spPr>
          <a:xfrm>
            <a:off x="1289100" y="712650"/>
            <a:ext cx="104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공지사항</a:t>
            </a:r>
            <a:endParaRPr b="1" sz="1500"/>
          </a:p>
        </p:txBody>
      </p:sp>
      <p:sp>
        <p:nvSpPr>
          <p:cNvPr id="296" name="Google Shape;296;p26"/>
          <p:cNvSpPr txBox="1"/>
          <p:nvPr/>
        </p:nvSpPr>
        <p:spPr>
          <a:xfrm>
            <a:off x="1600675" y="1252925"/>
            <a:ext cx="26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글제목 : </a:t>
            </a:r>
            <a:r>
              <a:rPr lang="ko" sz="1100"/>
              <a:t>20XX.XX.XX 공지사항 </a:t>
            </a:r>
            <a:endParaRPr sz="1100"/>
          </a:p>
        </p:txBody>
      </p:sp>
      <p:cxnSp>
        <p:nvCxnSpPr>
          <p:cNvPr id="297" name="Google Shape;297;p26"/>
          <p:cNvCxnSpPr/>
          <p:nvPr/>
        </p:nvCxnSpPr>
        <p:spPr>
          <a:xfrm flipH="1" rot="10800000">
            <a:off x="1605950" y="1723650"/>
            <a:ext cx="5595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6"/>
          <p:cNvSpPr txBox="1"/>
          <p:nvPr/>
        </p:nvSpPr>
        <p:spPr>
          <a:xfrm>
            <a:off x="6623650" y="1420950"/>
            <a:ext cx="7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관리자</a:t>
            </a:r>
            <a:endParaRPr sz="1100"/>
          </a:p>
        </p:txBody>
      </p:sp>
      <p:sp>
        <p:nvSpPr>
          <p:cNvPr id="299" name="Google Shape;299;p26"/>
          <p:cNvSpPr/>
          <p:nvPr/>
        </p:nvSpPr>
        <p:spPr>
          <a:xfrm>
            <a:off x="1968600" y="1961200"/>
            <a:ext cx="4869600" cy="234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내용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$#$%^&amp;*%($%^#$%$^*%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29075" y="105875"/>
            <a:ext cx="770100" cy="3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020"/>
              <a:t>main.jsp</a:t>
            </a:r>
            <a:endParaRPr sz="1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34275" y="482092"/>
            <a:ext cx="8520600" cy="36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69525" y="924675"/>
            <a:ext cx="6755100" cy="30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상품 검색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362125" y="1414475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177800" y="4463975"/>
            <a:ext cx="823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관리자 채팅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362125" y="4118925"/>
            <a:ext cx="4569900" cy="62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찾아오는 길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362125" y="2181200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62125" y="2947925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010000" y="2940625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881525" y="2909313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10000" y="2176763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881525" y="2114150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881525" y="1410225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010000" y="1414100"/>
            <a:ext cx="1369500" cy="4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베스트LIST 9개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296575" y="482100"/>
            <a:ext cx="1369500" cy="36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로그인 | 회원가입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098125" y="557550"/>
            <a:ext cx="936300" cy="21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마이페이지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4945225" y="557550"/>
            <a:ext cx="936300" cy="21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셀러 페이지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29075" y="105875"/>
            <a:ext cx="9756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020"/>
              <a:t>totalView.jsp</a:t>
            </a:r>
            <a:endParaRPr sz="102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362125" y="4118925"/>
            <a:ext cx="4569900" cy="62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찾아오는 길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269375" y="1370876"/>
            <a:ext cx="6755100" cy="2344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검색결과 리스트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34275" y="482092"/>
            <a:ext cx="8520600" cy="36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296575" y="482100"/>
            <a:ext cx="1369500" cy="36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로그인 | 회원가입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098125" y="557550"/>
            <a:ext cx="936300" cy="21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마이페이지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4945225" y="557550"/>
            <a:ext cx="936300" cy="21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셀러 페이지</a:t>
            </a:r>
            <a:endParaRPr sz="10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269525" y="924675"/>
            <a:ext cx="6755100" cy="30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상품 검색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contentView.jsp</a:t>
            </a:r>
            <a:endParaRPr sz="820"/>
          </a:p>
        </p:txBody>
      </p:sp>
      <p:sp>
        <p:nvSpPr>
          <p:cNvPr id="93" name="Google Shape;93;p16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004950" y="774750"/>
            <a:ext cx="53079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833575" y="1175475"/>
            <a:ext cx="1645800" cy="11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690750" y="1175475"/>
            <a:ext cx="1613100" cy="8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상품명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상품가격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상품수량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상세설명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>
            <a:off x="4690750" y="2111475"/>
            <a:ext cx="7440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장바구니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5559997" y="2111475"/>
            <a:ext cx="7440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구매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2827800" y="262585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상품평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827800" y="3084475"/>
            <a:ext cx="3476100" cy="6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작성자 아이디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----------------------------------------------------------------------------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상품평상품평상품평</a:t>
            </a:r>
            <a:endParaRPr sz="1000"/>
          </a:p>
        </p:txBody>
      </p:sp>
      <p:sp>
        <p:nvSpPr>
          <p:cNvPr id="101" name="Google Shape;101;p16"/>
          <p:cNvSpPr/>
          <p:nvPr/>
        </p:nvSpPr>
        <p:spPr>
          <a:xfrm>
            <a:off x="2827800" y="3846475"/>
            <a:ext cx="3476100" cy="6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작성자 아이디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----------------------------------------------------------------------------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상품평상품평상품평</a:t>
            </a:r>
            <a:endParaRPr sz="1000"/>
          </a:p>
        </p:txBody>
      </p:sp>
      <p:sp>
        <p:nvSpPr>
          <p:cNvPr id="102" name="Google Shape;102;p16"/>
          <p:cNvSpPr txBox="1"/>
          <p:nvPr/>
        </p:nvSpPr>
        <p:spPr>
          <a:xfrm>
            <a:off x="4209300" y="46084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373950" y="4926025"/>
            <a:ext cx="4569900" cy="22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찾아오는 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cart</a:t>
            </a:r>
            <a:r>
              <a:rPr lang="ko" sz="820"/>
              <a:t>.jsp</a:t>
            </a:r>
            <a:endParaRPr sz="820"/>
          </a:p>
        </p:txBody>
      </p:sp>
      <p:sp>
        <p:nvSpPr>
          <p:cNvPr id="109" name="Google Shape;109;p17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194150" y="913375"/>
            <a:ext cx="1795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이름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078775" y="913375"/>
            <a:ext cx="7296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수량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928875" y="913375"/>
            <a:ext cx="10953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194150" y="1280800"/>
            <a:ext cx="9762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162500" y="1280800"/>
            <a:ext cx="4410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버튼</a:t>
            </a:r>
            <a:endParaRPr sz="1000"/>
          </a:p>
        </p:txBody>
      </p:sp>
      <p:sp>
        <p:nvSpPr>
          <p:cNvPr id="115" name="Google Shape;115;p17"/>
          <p:cNvSpPr/>
          <p:nvPr/>
        </p:nvSpPr>
        <p:spPr>
          <a:xfrm>
            <a:off x="3317350" y="1280800"/>
            <a:ext cx="6720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078775" y="1280800"/>
            <a:ext cx="7296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928875" y="1280800"/>
            <a:ext cx="10953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000원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196650" y="3339500"/>
            <a:ext cx="14070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총금액 : 000원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85400" y="3995825"/>
            <a:ext cx="13113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174000" y="4547750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/>
              <a:t>계속쇼핑</a:t>
            </a:r>
            <a:endParaRPr sz="1200" u="sng"/>
          </a:p>
        </p:txBody>
      </p:sp>
      <p:sp>
        <p:nvSpPr>
          <p:cNvPr id="121" name="Google Shape;121;p17"/>
          <p:cNvSpPr/>
          <p:nvPr/>
        </p:nvSpPr>
        <p:spPr>
          <a:xfrm>
            <a:off x="2194150" y="1890400"/>
            <a:ext cx="9762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162500" y="1890400"/>
            <a:ext cx="4410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버튼</a:t>
            </a:r>
            <a:endParaRPr sz="1000"/>
          </a:p>
        </p:txBody>
      </p:sp>
      <p:sp>
        <p:nvSpPr>
          <p:cNvPr id="123" name="Google Shape;123;p17"/>
          <p:cNvSpPr/>
          <p:nvPr/>
        </p:nvSpPr>
        <p:spPr>
          <a:xfrm>
            <a:off x="3317350" y="1890400"/>
            <a:ext cx="6720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078775" y="1890400"/>
            <a:ext cx="7296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928875" y="1890400"/>
            <a:ext cx="10953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000원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250200" y="2361300"/>
            <a:ext cx="44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...</a:t>
            </a:r>
            <a:endParaRPr sz="1900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332525" y="4917050"/>
            <a:ext cx="4569900" cy="174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찾아오는 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3890850" y="4187250"/>
            <a:ext cx="13623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완료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signup</a:t>
            </a:r>
            <a:r>
              <a:rPr lang="ko" sz="820"/>
              <a:t>.jsp</a:t>
            </a:r>
            <a:endParaRPr sz="820"/>
          </a:p>
        </p:txBody>
      </p:sp>
      <p:sp>
        <p:nvSpPr>
          <p:cNvPr id="134" name="Google Shape;134;p18"/>
          <p:cNvSpPr/>
          <p:nvPr/>
        </p:nvSpPr>
        <p:spPr>
          <a:xfrm>
            <a:off x="2833950" y="24544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833950" y="19523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833950" y="14502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833950" y="948100"/>
            <a:ext cx="20517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833950" y="2977925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유형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385675" y="948100"/>
            <a:ext cx="9243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아이디 중복 체크</a:t>
            </a:r>
            <a:endParaRPr sz="700"/>
          </a:p>
        </p:txBody>
      </p:sp>
      <p:sp>
        <p:nvSpPr>
          <p:cNvPr id="141" name="Google Shape;141;p18"/>
          <p:cNvSpPr/>
          <p:nvPr/>
        </p:nvSpPr>
        <p:spPr>
          <a:xfrm>
            <a:off x="2833950" y="3506388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배송지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953825" y="3049888"/>
            <a:ext cx="254150" cy="181550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2833950" y="2870775"/>
            <a:ext cx="13623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login</a:t>
            </a:r>
            <a:r>
              <a:rPr lang="ko" sz="820"/>
              <a:t>.jsp</a:t>
            </a:r>
            <a:endParaRPr sz="820"/>
          </a:p>
        </p:txBody>
      </p:sp>
      <p:sp>
        <p:nvSpPr>
          <p:cNvPr id="149" name="Google Shape;149;p19"/>
          <p:cNvSpPr/>
          <p:nvPr/>
        </p:nvSpPr>
        <p:spPr>
          <a:xfrm>
            <a:off x="2833950" y="14502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833950" y="9481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947750" y="2870775"/>
            <a:ext cx="13623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비밀번호/아이디 찾기</a:t>
            </a:r>
            <a:endParaRPr sz="900"/>
          </a:p>
        </p:txBody>
      </p:sp>
      <p:sp>
        <p:nvSpPr>
          <p:cNvPr id="152" name="Google Shape;152;p19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myPage</a:t>
            </a:r>
            <a:r>
              <a:rPr lang="ko" sz="820"/>
              <a:t>.jsp</a:t>
            </a:r>
            <a:endParaRPr sz="820"/>
          </a:p>
        </p:txBody>
      </p:sp>
      <p:sp>
        <p:nvSpPr>
          <p:cNvPr id="158" name="Google Shape;158;p20"/>
          <p:cNvSpPr/>
          <p:nvPr/>
        </p:nvSpPr>
        <p:spPr>
          <a:xfrm>
            <a:off x="2833950" y="19836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833950" y="14815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7518700" y="4332250"/>
            <a:ext cx="820500" cy="1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회원 탈퇴</a:t>
            </a:r>
            <a:endParaRPr sz="900"/>
          </a:p>
        </p:txBody>
      </p:sp>
      <p:sp>
        <p:nvSpPr>
          <p:cNvPr id="161" name="Google Shape;161;p20"/>
          <p:cNvSpPr/>
          <p:nvPr/>
        </p:nvSpPr>
        <p:spPr>
          <a:xfrm>
            <a:off x="2833950" y="252855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변경          현재: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833950" y="30735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비밀번호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833950" y="357560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833950" y="4120550"/>
            <a:ext cx="34761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배송지 주소 관리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833950" y="850150"/>
            <a:ext cx="9762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 목록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810150" y="4665500"/>
            <a:ext cx="9762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변경 내용 저장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820"/>
              <a:t>orderList</a:t>
            </a:r>
            <a:r>
              <a:rPr lang="ko" sz="820"/>
              <a:t>.jsp</a:t>
            </a:r>
            <a:endParaRPr sz="820"/>
          </a:p>
        </p:txBody>
      </p:sp>
      <p:sp>
        <p:nvSpPr>
          <p:cNvPr id="173" name="Google Shape;173;p21"/>
          <p:cNvSpPr/>
          <p:nvPr/>
        </p:nvSpPr>
        <p:spPr>
          <a:xfrm>
            <a:off x="1447375" y="111692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처리</a:t>
            </a:r>
            <a:endParaRPr sz="1200"/>
          </a:p>
        </p:txBody>
      </p:sp>
      <p:sp>
        <p:nvSpPr>
          <p:cNvPr id="174" name="Google Shape;174;p21"/>
          <p:cNvSpPr/>
          <p:nvPr/>
        </p:nvSpPr>
        <p:spPr>
          <a:xfrm>
            <a:off x="513750" y="1096450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175" name="Google Shape;175;p21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navbar</a:t>
            </a:r>
            <a:endParaRPr/>
          </a:p>
        </p:txBody>
      </p:sp>
      <p:cxnSp>
        <p:nvCxnSpPr>
          <p:cNvPr id="176" name="Google Shape;176;p21"/>
          <p:cNvCxnSpPr/>
          <p:nvPr/>
        </p:nvCxnSpPr>
        <p:spPr>
          <a:xfrm>
            <a:off x="513750" y="1031809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83150" y="659000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배송 중</a:t>
            </a:r>
            <a:endParaRPr sz="1100"/>
          </a:p>
        </p:txBody>
      </p:sp>
      <p:cxnSp>
        <p:nvCxnSpPr>
          <p:cNvPr id="178" name="Google Shape;178;p21"/>
          <p:cNvCxnSpPr/>
          <p:nvPr/>
        </p:nvCxnSpPr>
        <p:spPr>
          <a:xfrm>
            <a:off x="513750" y="2339509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483150" y="1966700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배송 완료</a:t>
            </a:r>
            <a:endParaRPr sz="1100"/>
          </a:p>
        </p:txBody>
      </p:sp>
      <p:cxnSp>
        <p:nvCxnSpPr>
          <p:cNvPr id="180" name="Google Shape;180;p21"/>
          <p:cNvCxnSpPr/>
          <p:nvPr/>
        </p:nvCxnSpPr>
        <p:spPr>
          <a:xfrm>
            <a:off x="513750" y="3588634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483150" y="3215825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반품 처리 중</a:t>
            </a:r>
            <a:endParaRPr sz="1100"/>
          </a:p>
        </p:txBody>
      </p:sp>
      <p:sp>
        <p:nvSpPr>
          <p:cNvPr id="182" name="Google Shape;182;p21"/>
          <p:cNvSpPr/>
          <p:nvPr/>
        </p:nvSpPr>
        <p:spPr>
          <a:xfrm>
            <a:off x="513750" y="4948575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cxnSp>
        <p:nvCxnSpPr>
          <p:cNvPr id="183" name="Google Shape;183;p21"/>
          <p:cNvCxnSpPr/>
          <p:nvPr/>
        </p:nvCxnSpPr>
        <p:spPr>
          <a:xfrm>
            <a:off x="513750" y="4883934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1"/>
          <p:cNvSpPr txBox="1"/>
          <p:nvPr/>
        </p:nvSpPr>
        <p:spPr>
          <a:xfrm>
            <a:off x="483150" y="4511125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반품 완료</a:t>
            </a:r>
            <a:endParaRPr sz="1100"/>
          </a:p>
        </p:txBody>
      </p:sp>
      <p:sp>
        <p:nvSpPr>
          <p:cNvPr id="185" name="Google Shape;185;p21"/>
          <p:cNvSpPr/>
          <p:nvPr/>
        </p:nvSpPr>
        <p:spPr>
          <a:xfrm>
            <a:off x="8657625" y="952250"/>
            <a:ext cx="189900" cy="39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657625" y="1193125"/>
            <a:ext cx="189900" cy="580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447375" y="1326254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188" name="Google Shape;188;p21"/>
          <p:cNvSpPr/>
          <p:nvPr/>
        </p:nvSpPr>
        <p:spPr>
          <a:xfrm>
            <a:off x="1447375" y="1609904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처리</a:t>
            </a:r>
            <a:endParaRPr sz="1200"/>
          </a:p>
        </p:txBody>
      </p:sp>
      <p:sp>
        <p:nvSpPr>
          <p:cNvPr id="189" name="Google Shape;189;p21"/>
          <p:cNvSpPr/>
          <p:nvPr/>
        </p:nvSpPr>
        <p:spPr>
          <a:xfrm>
            <a:off x="513750" y="1589425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190" name="Google Shape;190;p21"/>
          <p:cNvSpPr/>
          <p:nvPr/>
        </p:nvSpPr>
        <p:spPr>
          <a:xfrm>
            <a:off x="1447375" y="181922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191" name="Google Shape;191;p21"/>
          <p:cNvSpPr/>
          <p:nvPr/>
        </p:nvSpPr>
        <p:spPr>
          <a:xfrm>
            <a:off x="513750" y="2405825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192" name="Google Shape;192;p21"/>
          <p:cNvSpPr/>
          <p:nvPr/>
        </p:nvSpPr>
        <p:spPr>
          <a:xfrm>
            <a:off x="1447375" y="263562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193" name="Google Shape;193;p21"/>
          <p:cNvSpPr/>
          <p:nvPr/>
        </p:nvSpPr>
        <p:spPr>
          <a:xfrm>
            <a:off x="1447375" y="291927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처리</a:t>
            </a:r>
            <a:endParaRPr sz="1200"/>
          </a:p>
        </p:txBody>
      </p:sp>
      <p:sp>
        <p:nvSpPr>
          <p:cNvPr id="194" name="Google Shape;194;p21"/>
          <p:cNvSpPr/>
          <p:nvPr/>
        </p:nvSpPr>
        <p:spPr>
          <a:xfrm>
            <a:off x="513750" y="2898800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195" name="Google Shape;195;p21"/>
          <p:cNvSpPr/>
          <p:nvPr/>
        </p:nvSpPr>
        <p:spPr>
          <a:xfrm>
            <a:off x="1447375" y="3128604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196" name="Google Shape;196;p21"/>
          <p:cNvSpPr/>
          <p:nvPr/>
        </p:nvSpPr>
        <p:spPr>
          <a:xfrm>
            <a:off x="513750" y="3677200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197" name="Google Shape;197;p21"/>
          <p:cNvSpPr/>
          <p:nvPr/>
        </p:nvSpPr>
        <p:spPr>
          <a:xfrm>
            <a:off x="1447375" y="3907004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198" name="Google Shape;198;p21"/>
          <p:cNvSpPr/>
          <p:nvPr/>
        </p:nvSpPr>
        <p:spPr>
          <a:xfrm>
            <a:off x="1447375" y="4190654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취소 처리</a:t>
            </a:r>
            <a:endParaRPr sz="1200"/>
          </a:p>
        </p:txBody>
      </p:sp>
      <p:sp>
        <p:nvSpPr>
          <p:cNvPr id="199" name="Google Shape;199;p21"/>
          <p:cNvSpPr/>
          <p:nvPr/>
        </p:nvSpPr>
        <p:spPr>
          <a:xfrm>
            <a:off x="513750" y="4170175"/>
            <a:ext cx="636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상품 이미지</a:t>
            </a:r>
            <a:endParaRPr sz="1100"/>
          </a:p>
        </p:txBody>
      </p:sp>
      <p:sp>
        <p:nvSpPr>
          <p:cNvPr id="200" name="Google Shape;200;p21"/>
          <p:cNvSpPr/>
          <p:nvPr/>
        </p:nvSpPr>
        <p:spPr>
          <a:xfrm>
            <a:off x="1447375" y="439997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201" name="Google Shape;201;p21"/>
          <p:cNvSpPr/>
          <p:nvPr/>
        </p:nvSpPr>
        <p:spPr>
          <a:xfrm>
            <a:off x="1447375" y="5044579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상세 정보 (가격/주문 수량/주문 날짜)</a:t>
            </a:r>
            <a:endParaRPr sz="1200"/>
          </a:p>
        </p:txBody>
      </p:sp>
      <p:sp>
        <p:nvSpPr>
          <p:cNvPr id="202" name="Google Shape;202;p21"/>
          <p:cNvSpPr/>
          <p:nvPr/>
        </p:nvSpPr>
        <p:spPr>
          <a:xfrm>
            <a:off x="1447375" y="2406567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처리</a:t>
            </a:r>
            <a:endParaRPr sz="1200"/>
          </a:p>
        </p:txBody>
      </p:sp>
      <p:sp>
        <p:nvSpPr>
          <p:cNvPr id="203" name="Google Shape;203;p21"/>
          <p:cNvSpPr/>
          <p:nvPr/>
        </p:nvSpPr>
        <p:spPr>
          <a:xfrm>
            <a:off x="1447375" y="3666817"/>
            <a:ext cx="34761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반품/환불 취소 처리</a:t>
            </a:r>
            <a:endParaRPr sz="1200"/>
          </a:p>
        </p:txBody>
      </p:sp>
      <p:sp>
        <p:nvSpPr>
          <p:cNvPr id="204" name="Google Shape;204;p21"/>
          <p:cNvSpPr/>
          <p:nvPr/>
        </p:nvSpPr>
        <p:spPr>
          <a:xfrm>
            <a:off x="5106225" y="2635625"/>
            <a:ext cx="838800" cy="1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리뷰 남기기</a:t>
            </a:r>
            <a:endParaRPr sz="900"/>
          </a:p>
        </p:txBody>
      </p:sp>
      <p:sp>
        <p:nvSpPr>
          <p:cNvPr id="205" name="Google Shape;205;p21"/>
          <p:cNvSpPr/>
          <p:nvPr/>
        </p:nvSpPr>
        <p:spPr>
          <a:xfrm>
            <a:off x="5106225" y="3140150"/>
            <a:ext cx="838800" cy="1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리뷰 남기기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