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2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2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de0a029a_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de0a029a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295dbe1fc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295dbe1fc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295dbe1f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295dbe1f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bde0a029a_5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bde0a029a_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bde0a029a_5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bde0a029a_5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bde0a029a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bde0a029a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de0a0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bde0a0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de0a02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de0a02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de0a02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de0a02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de0a029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de0a029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bde0a02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bde0a02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de0a029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bde0a029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de0a029a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de0a029a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bde0a029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bde0a029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3175" y="1839200"/>
            <a:ext cx="85206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A MALL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홈페이지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화면내용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/>
          <p:nvPr/>
        </p:nvSpPr>
        <p:spPr>
          <a:xfrm flipH="1">
            <a:off x="2541025" y="798450"/>
            <a:ext cx="4218300" cy="3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96200" y="88800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공지사항 글 내용.jsp</a:t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>
            <a:off x="2660700" y="1326100"/>
            <a:ext cx="400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2"/>
          <p:cNvSpPr txBox="1"/>
          <p:nvPr/>
        </p:nvSpPr>
        <p:spPr>
          <a:xfrm>
            <a:off x="2660700" y="941250"/>
            <a:ext cx="10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공지사항</a:t>
            </a:r>
            <a:endParaRPr b="1" sz="1200"/>
          </a:p>
        </p:txBody>
      </p:sp>
      <p:sp>
        <p:nvSpPr>
          <p:cNvPr id="306" name="Google Shape;306;p22"/>
          <p:cNvSpPr txBox="1"/>
          <p:nvPr/>
        </p:nvSpPr>
        <p:spPr>
          <a:xfrm>
            <a:off x="2743675" y="1329125"/>
            <a:ext cx="16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글제목 : 20XX.XX.XX 공지사항 </a:t>
            </a:r>
            <a:endParaRPr sz="800"/>
          </a:p>
        </p:txBody>
      </p:sp>
      <p:cxnSp>
        <p:nvCxnSpPr>
          <p:cNvPr id="307" name="Google Shape;307;p22"/>
          <p:cNvCxnSpPr/>
          <p:nvPr/>
        </p:nvCxnSpPr>
        <p:spPr>
          <a:xfrm flipH="1" rot="10800000">
            <a:off x="2858574" y="1611945"/>
            <a:ext cx="3494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2"/>
          <p:cNvSpPr txBox="1"/>
          <p:nvPr/>
        </p:nvSpPr>
        <p:spPr>
          <a:xfrm>
            <a:off x="5871225" y="1362450"/>
            <a:ext cx="71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관리자</a:t>
            </a:r>
            <a:endParaRPr sz="800"/>
          </a:p>
        </p:txBody>
      </p:sp>
      <p:sp>
        <p:nvSpPr>
          <p:cNvPr id="309" name="Google Shape;309;p22"/>
          <p:cNvSpPr/>
          <p:nvPr/>
        </p:nvSpPr>
        <p:spPr>
          <a:xfrm>
            <a:off x="3085050" y="1930900"/>
            <a:ext cx="2956500" cy="16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공지사항 내용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$#$%^&amp;*%($%^#$%$^*%</a:t>
            </a:r>
            <a:endParaRPr sz="900"/>
          </a:p>
        </p:txBody>
      </p:sp>
      <p:sp>
        <p:nvSpPr>
          <p:cNvPr id="310" name="Google Shape;310;p22"/>
          <p:cNvSpPr/>
          <p:nvPr/>
        </p:nvSpPr>
        <p:spPr>
          <a:xfrm rot="-10792615">
            <a:off x="2436775" y="1048275"/>
            <a:ext cx="2793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919525" y="815025"/>
            <a:ext cx="1394700" cy="4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공지사항&lt;/h2&gt;</a:t>
            </a:r>
            <a:endParaRPr sz="1000"/>
          </a:p>
        </p:txBody>
      </p:sp>
      <p:sp>
        <p:nvSpPr>
          <p:cNvPr id="312" name="Google Shape;312;p22"/>
          <p:cNvSpPr/>
          <p:nvPr/>
        </p:nvSpPr>
        <p:spPr>
          <a:xfrm rot="8589644">
            <a:off x="1974814" y="1756456"/>
            <a:ext cx="1010220" cy="108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847775" y="2158750"/>
            <a:ext cx="1394700" cy="6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공지사항DB 글 제목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공지사항DB 글 내용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14" name="Google Shape;314;p22"/>
          <p:cNvSpPr/>
          <p:nvPr/>
        </p:nvSpPr>
        <p:spPr>
          <a:xfrm rot="6183">
            <a:off x="6352674" y="1462350"/>
            <a:ext cx="8340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7319150" y="1268250"/>
            <a:ext cx="1251000" cy="49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&lt;h4&gt;관리자&lt;/h4&gt;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 rot="-10793720">
            <a:off x="2227501" y="2338850"/>
            <a:ext cx="8211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359625" y="2614025"/>
            <a:ext cx="1645800" cy="13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&lt;c:forEach&gt;사용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수령인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mname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&gt;memberDB에서 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연락처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연락처</a:t>
            </a:r>
            <a:endParaRPr b="1" sz="1200"/>
          </a:p>
        </p:txBody>
      </p:sp>
      <p:sp>
        <p:nvSpPr>
          <p:cNvPr id="328" name="Google Shape;328;p24"/>
          <p:cNvSpPr/>
          <p:nvPr/>
        </p:nvSpPr>
        <p:spPr>
          <a:xfrm>
            <a:off x="2168425" y="556500"/>
            <a:ext cx="5047200" cy="4284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 flipH="1" rot="-1192299">
            <a:off x="1843093" y="2656910"/>
            <a:ext cx="1502143" cy="1090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flipH="1" rot="-1192149">
            <a:off x="1777437" y="2802557"/>
            <a:ext cx="2319688" cy="1090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2775918" y="1581804"/>
            <a:ext cx="1053000" cy="12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 rot="-790374">
            <a:off x="2778588" y="1454345"/>
            <a:ext cx="1047873" cy="12651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 flipH="1" rot="-10009626">
            <a:off x="2778588" y="1682945"/>
            <a:ext cx="1047873" cy="12651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 txBox="1"/>
          <p:nvPr>
            <p:ph type="title"/>
          </p:nvPr>
        </p:nvSpPr>
        <p:spPr>
          <a:xfrm>
            <a:off x="45275" y="37975"/>
            <a:ext cx="11019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배송지확인.jsp</a:t>
            </a:r>
            <a:endParaRPr sz="1020"/>
          </a:p>
        </p:txBody>
      </p:sp>
      <p:sp>
        <p:nvSpPr>
          <p:cNvPr id="335" name="Google Shape;335;p24"/>
          <p:cNvSpPr txBox="1"/>
          <p:nvPr/>
        </p:nvSpPr>
        <p:spPr>
          <a:xfrm>
            <a:off x="2932900" y="974675"/>
            <a:ext cx="91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주문 상품 정보</a:t>
            </a:r>
            <a:endParaRPr sz="800"/>
          </a:p>
        </p:txBody>
      </p:sp>
      <p:cxnSp>
        <p:nvCxnSpPr>
          <p:cNvPr id="336" name="Google Shape;336;p24"/>
          <p:cNvCxnSpPr/>
          <p:nvPr/>
        </p:nvCxnSpPr>
        <p:spPr>
          <a:xfrm>
            <a:off x="2996523" y="1264850"/>
            <a:ext cx="3303600" cy="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4"/>
          <p:cNvSpPr/>
          <p:nvPr/>
        </p:nvSpPr>
        <p:spPr>
          <a:xfrm>
            <a:off x="3060147" y="1360534"/>
            <a:ext cx="5733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사진</a:t>
            </a:r>
            <a:endParaRPr sz="1200"/>
          </a:p>
        </p:txBody>
      </p:sp>
      <p:sp>
        <p:nvSpPr>
          <p:cNvPr id="338" name="Google Shape;338;p24"/>
          <p:cNvSpPr/>
          <p:nvPr/>
        </p:nvSpPr>
        <p:spPr>
          <a:xfrm>
            <a:off x="3717177" y="1359960"/>
            <a:ext cx="573300" cy="16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상품명</a:t>
            </a:r>
            <a:endParaRPr sz="900"/>
          </a:p>
        </p:txBody>
      </p:sp>
      <p:sp>
        <p:nvSpPr>
          <p:cNvPr id="339" name="Google Shape;339;p24"/>
          <p:cNvSpPr/>
          <p:nvPr/>
        </p:nvSpPr>
        <p:spPr>
          <a:xfrm>
            <a:off x="3717177" y="1562314"/>
            <a:ext cx="573300" cy="16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갯수</a:t>
            </a:r>
            <a:endParaRPr sz="900"/>
          </a:p>
        </p:txBody>
      </p:sp>
      <p:sp>
        <p:nvSpPr>
          <p:cNvPr id="340" name="Google Shape;340;p24"/>
          <p:cNvSpPr/>
          <p:nvPr/>
        </p:nvSpPr>
        <p:spPr>
          <a:xfrm>
            <a:off x="3717177" y="1764668"/>
            <a:ext cx="573300" cy="16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상품가격</a:t>
            </a:r>
            <a:endParaRPr sz="700"/>
          </a:p>
        </p:txBody>
      </p:sp>
      <p:cxnSp>
        <p:nvCxnSpPr>
          <p:cNvPr id="341" name="Google Shape;341;p24"/>
          <p:cNvCxnSpPr/>
          <p:nvPr/>
        </p:nvCxnSpPr>
        <p:spPr>
          <a:xfrm>
            <a:off x="4443504" y="1314599"/>
            <a:ext cx="0" cy="63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4"/>
          <p:cNvSpPr/>
          <p:nvPr/>
        </p:nvSpPr>
        <p:spPr>
          <a:xfrm>
            <a:off x="4704356" y="1726805"/>
            <a:ext cx="426600" cy="191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총 :</a:t>
            </a:r>
            <a:r>
              <a:rPr lang="en" sz="1100"/>
              <a:t> </a:t>
            </a:r>
            <a:endParaRPr sz="1100"/>
          </a:p>
        </p:txBody>
      </p:sp>
      <p:sp>
        <p:nvSpPr>
          <p:cNvPr id="343" name="Google Shape;343;p24"/>
          <p:cNvSpPr/>
          <p:nvPr/>
        </p:nvSpPr>
        <p:spPr>
          <a:xfrm>
            <a:off x="5494005" y="1726805"/>
            <a:ext cx="737100" cy="191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000원</a:t>
            </a:r>
            <a:endParaRPr sz="900"/>
          </a:p>
        </p:txBody>
      </p:sp>
      <p:cxnSp>
        <p:nvCxnSpPr>
          <p:cNvPr id="344" name="Google Shape;344;p24"/>
          <p:cNvCxnSpPr/>
          <p:nvPr/>
        </p:nvCxnSpPr>
        <p:spPr>
          <a:xfrm flipH="1" rot="10800000">
            <a:off x="3076930" y="2036532"/>
            <a:ext cx="31668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4"/>
          <p:cNvSpPr txBox="1"/>
          <p:nvPr/>
        </p:nvSpPr>
        <p:spPr>
          <a:xfrm>
            <a:off x="4472110" y="1304272"/>
            <a:ext cx="91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최종 결제 금액</a:t>
            </a:r>
            <a:endParaRPr sz="700"/>
          </a:p>
        </p:txBody>
      </p:sp>
      <p:sp>
        <p:nvSpPr>
          <p:cNvPr id="346" name="Google Shape;346;p24"/>
          <p:cNvSpPr txBox="1"/>
          <p:nvPr/>
        </p:nvSpPr>
        <p:spPr>
          <a:xfrm>
            <a:off x="3240717" y="2109151"/>
            <a:ext cx="91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배송 정보</a:t>
            </a:r>
            <a:endParaRPr sz="900"/>
          </a:p>
        </p:txBody>
      </p:sp>
      <p:sp>
        <p:nvSpPr>
          <p:cNvPr id="347" name="Google Shape;347;p24"/>
          <p:cNvSpPr/>
          <p:nvPr/>
        </p:nvSpPr>
        <p:spPr>
          <a:xfrm>
            <a:off x="3266172" y="2370064"/>
            <a:ext cx="5733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수령인</a:t>
            </a:r>
            <a:endParaRPr sz="700"/>
          </a:p>
        </p:txBody>
      </p:sp>
      <p:sp>
        <p:nvSpPr>
          <p:cNvPr id="348" name="Google Shape;348;p24"/>
          <p:cNvSpPr/>
          <p:nvPr/>
        </p:nvSpPr>
        <p:spPr>
          <a:xfrm>
            <a:off x="3974536" y="2370064"/>
            <a:ext cx="5733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연락처</a:t>
            </a:r>
            <a:endParaRPr sz="700"/>
          </a:p>
        </p:txBody>
      </p:sp>
      <p:sp>
        <p:nvSpPr>
          <p:cNvPr id="349" name="Google Shape;349;p24"/>
          <p:cNvSpPr/>
          <p:nvPr/>
        </p:nvSpPr>
        <p:spPr>
          <a:xfrm>
            <a:off x="3266172" y="2616589"/>
            <a:ext cx="5733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우편번호</a:t>
            </a:r>
            <a:endParaRPr sz="700"/>
          </a:p>
        </p:txBody>
      </p:sp>
      <p:sp>
        <p:nvSpPr>
          <p:cNvPr id="350" name="Google Shape;350;p24"/>
          <p:cNvSpPr/>
          <p:nvPr/>
        </p:nvSpPr>
        <p:spPr>
          <a:xfrm>
            <a:off x="3974536" y="2616589"/>
            <a:ext cx="5733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우편번호버튼</a:t>
            </a:r>
            <a:endParaRPr sz="500"/>
          </a:p>
        </p:txBody>
      </p:sp>
      <p:sp>
        <p:nvSpPr>
          <p:cNvPr id="351" name="Google Shape;351;p24"/>
          <p:cNvSpPr/>
          <p:nvPr/>
        </p:nvSpPr>
        <p:spPr>
          <a:xfrm>
            <a:off x="3266152" y="2890743"/>
            <a:ext cx="27894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주소</a:t>
            </a:r>
            <a:endParaRPr sz="700"/>
          </a:p>
        </p:txBody>
      </p:sp>
      <p:sp>
        <p:nvSpPr>
          <p:cNvPr id="352" name="Google Shape;352;p24"/>
          <p:cNvSpPr/>
          <p:nvPr/>
        </p:nvSpPr>
        <p:spPr>
          <a:xfrm>
            <a:off x="3266152" y="3118425"/>
            <a:ext cx="27894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상세주소</a:t>
            </a:r>
            <a:endParaRPr sz="700"/>
          </a:p>
        </p:txBody>
      </p:sp>
      <p:sp>
        <p:nvSpPr>
          <p:cNvPr id="353" name="Google Shape;353;p24"/>
          <p:cNvSpPr/>
          <p:nvPr/>
        </p:nvSpPr>
        <p:spPr>
          <a:xfrm>
            <a:off x="3266172" y="3356555"/>
            <a:ext cx="5733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배송메모</a:t>
            </a:r>
            <a:endParaRPr sz="700"/>
          </a:p>
        </p:txBody>
      </p:sp>
      <p:sp>
        <p:nvSpPr>
          <p:cNvPr id="354" name="Google Shape;354;p24"/>
          <p:cNvSpPr/>
          <p:nvPr/>
        </p:nvSpPr>
        <p:spPr>
          <a:xfrm>
            <a:off x="3266152" y="3573788"/>
            <a:ext cx="2789400" cy="16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메모 선택</a:t>
            </a:r>
            <a:endParaRPr sz="700"/>
          </a:p>
        </p:txBody>
      </p:sp>
      <p:sp>
        <p:nvSpPr>
          <p:cNvPr id="355" name="Google Shape;355;p24"/>
          <p:cNvSpPr/>
          <p:nvPr/>
        </p:nvSpPr>
        <p:spPr>
          <a:xfrm>
            <a:off x="4426990" y="3866794"/>
            <a:ext cx="466500" cy="314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결제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버튼</a:t>
            </a:r>
            <a:endParaRPr sz="1000"/>
          </a:p>
        </p:txBody>
      </p:sp>
      <p:sp>
        <p:nvSpPr>
          <p:cNvPr id="356" name="Google Shape;356;p24"/>
          <p:cNvSpPr/>
          <p:nvPr/>
        </p:nvSpPr>
        <p:spPr>
          <a:xfrm>
            <a:off x="5912876" y="3620092"/>
            <a:ext cx="84831" cy="71879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1073125" y="960750"/>
            <a:ext cx="1645800" cy="13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&lt;c:forEach&gt;사용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where pnum=param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상품명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&gt;productDB에서 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상품가격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price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&gt;productDB에서 select </a:t>
            </a:r>
            <a:endParaRPr b="1" sz="1200"/>
          </a:p>
        </p:txBody>
      </p:sp>
      <p:sp>
        <p:nvSpPr>
          <p:cNvPr id="359" name="Google Shape;359;p24"/>
          <p:cNvSpPr/>
          <p:nvPr/>
        </p:nvSpPr>
        <p:spPr>
          <a:xfrm flipH="1" rot="9162300">
            <a:off x="6202711" y="1617626"/>
            <a:ext cx="431775" cy="108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6635350" y="532100"/>
            <a:ext cx="1494900" cy="10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금액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&gt;pnum의 price * ccnt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의 총 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※배송비는 무료</a:t>
            </a:r>
            <a:endParaRPr sz="1000"/>
          </a:p>
        </p:txBody>
      </p:sp>
      <p:sp>
        <p:nvSpPr>
          <p:cNvPr id="361" name="Google Shape;361;p24"/>
          <p:cNvSpPr/>
          <p:nvPr/>
        </p:nvSpPr>
        <p:spPr>
          <a:xfrm rot="4778">
            <a:off x="4512548" y="2644512"/>
            <a:ext cx="431700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4997950" y="1997813"/>
            <a:ext cx="2114100" cy="80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-카카오 주소 api 설정해서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주소 검색 페이지로 넘어가고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해당 주소 받아서 &lt;주소&gt;에 넣기</a:t>
            </a:r>
            <a:endParaRPr sz="1000"/>
          </a:p>
        </p:txBody>
      </p:sp>
      <p:sp>
        <p:nvSpPr>
          <p:cNvPr id="363" name="Google Shape;363;p24"/>
          <p:cNvSpPr/>
          <p:nvPr/>
        </p:nvSpPr>
        <p:spPr>
          <a:xfrm flipH="1" rot="-5400000">
            <a:off x="6214400" y="2711750"/>
            <a:ext cx="229500" cy="426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4572000" y="718550"/>
            <a:ext cx="1272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&lt;/h2&gt;</a:t>
            </a:r>
            <a:endParaRPr sz="1000"/>
          </a:p>
        </p:txBody>
      </p:sp>
      <p:sp>
        <p:nvSpPr>
          <p:cNvPr id="365" name="Google Shape;365;p24"/>
          <p:cNvSpPr/>
          <p:nvPr/>
        </p:nvSpPr>
        <p:spPr>
          <a:xfrm>
            <a:off x="2144825" y="3715350"/>
            <a:ext cx="8517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&lt;/h2&gt;</a:t>
            </a:r>
            <a:endParaRPr sz="1000"/>
          </a:p>
        </p:txBody>
      </p:sp>
      <p:sp>
        <p:nvSpPr>
          <p:cNvPr id="366" name="Google Shape;366;p24"/>
          <p:cNvSpPr/>
          <p:nvPr/>
        </p:nvSpPr>
        <p:spPr>
          <a:xfrm>
            <a:off x="5289288" y="4295913"/>
            <a:ext cx="1332000" cy="672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-결제 api 설정해서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바로 결제페이지로 넘어가게 함</a:t>
            </a:r>
            <a:endParaRPr sz="1000"/>
          </a:p>
        </p:txBody>
      </p:sp>
      <p:sp>
        <p:nvSpPr>
          <p:cNvPr id="367" name="Google Shape;367;p24"/>
          <p:cNvSpPr/>
          <p:nvPr/>
        </p:nvSpPr>
        <p:spPr>
          <a:xfrm rot="1637700">
            <a:off x="4894361" y="4190151"/>
            <a:ext cx="431775" cy="108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584800" y="3642075"/>
            <a:ext cx="13320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b="1" lang="en"/>
              <a:t>option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-1~5 가지 메모</a:t>
            </a:r>
            <a:endParaRPr sz="1200"/>
          </a:p>
        </p:txBody>
      </p:sp>
      <p:sp>
        <p:nvSpPr>
          <p:cNvPr id="369" name="Google Shape;369;p24"/>
          <p:cNvSpPr/>
          <p:nvPr/>
        </p:nvSpPr>
        <p:spPr>
          <a:xfrm rot="1637700">
            <a:off x="6056411" y="3735051"/>
            <a:ext cx="431775" cy="108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flipH="1" rot="-899600">
            <a:off x="3846939" y="919130"/>
            <a:ext cx="679534" cy="1089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flipH="1" rot="-5140786">
            <a:off x="4699090" y="1360115"/>
            <a:ext cx="537628" cy="1089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"/>
          <p:cNvSpPr/>
          <p:nvPr/>
        </p:nvSpPr>
        <p:spPr>
          <a:xfrm flipH="1" rot="-5139288">
            <a:off x="4695999" y="1231464"/>
            <a:ext cx="221737" cy="1089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 flipH="1" rot="-1473047">
            <a:off x="2687710" y="3509669"/>
            <a:ext cx="572564" cy="1090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 rot="7394667">
            <a:off x="2026876" y="2914185"/>
            <a:ext cx="1711746" cy="1178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orderList.jsp</a:t>
            </a:r>
            <a:endParaRPr sz="820"/>
          </a:p>
        </p:txBody>
      </p:sp>
      <p:sp>
        <p:nvSpPr>
          <p:cNvPr id="380" name="Google Shape;380;p25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cxnSp>
        <p:nvCxnSpPr>
          <p:cNvPr id="381" name="Google Shape;381;p25"/>
          <p:cNvCxnSpPr/>
          <p:nvPr/>
        </p:nvCxnSpPr>
        <p:spPr>
          <a:xfrm>
            <a:off x="513750" y="1031809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5"/>
          <p:cNvSpPr txBox="1"/>
          <p:nvPr/>
        </p:nvSpPr>
        <p:spPr>
          <a:xfrm>
            <a:off x="483150" y="659000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배송 중</a:t>
            </a:r>
            <a:endParaRPr sz="1100"/>
          </a:p>
        </p:txBody>
      </p:sp>
      <p:cxnSp>
        <p:nvCxnSpPr>
          <p:cNvPr id="383" name="Google Shape;383;p25"/>
          <p:cNvCxnSpPr/>
          <p:nvPr/>
        </p:nvCxnSpPr>
        <p:spPr>
          <a:xfrm>
            <a:off x="513750" y="2339509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5"/>
          <p:cNvSpPr txBox="1"/>
          <p:nvPr/>
        </p:nvSpPr>
        <p:spPr>
          <a:xfrm>
            <a:off x="483150" y="1966700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배송 완료</a:t>
            </a:r>
            <a:endParaRPr sz="1100"/>
          </a:p>
        </p:txBody>
      </p:sp>
      <p:cxnSp>
        <p:nvCxnSpPr>
          <p:cNvPr id="385" name="Google Shape;385;p25"/>
          <p:cNvCxnSpPr/>
          <p:nvPr/>
        </p:nvCxnSpPr>
        <p:spPr>
          <a:xfrm>
            <a:off x="513750" y="3588634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5"/>
          <p:cNvSpPr txBox="1"/>
          <p:nvPr/>
        </p:nvSpPr>
        <p:spPr>
          <a:xfrm>
            <a:off x="483150" y="3215825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반품 처리 중</a:t>
            </a:r>
            <a:endParaRPr sz="1100"/>
          </a:p>
        </p:txBody>
      </p:sp>
      <p:cxnSp>
        <p:nvCxnSpPr>
          <p:cNvPr id="387" name="Google Shape;387;p25"/>
          <p:cNvCxnSpPr/>
          <p:nvPr/>
        </p:nvCxnSpPr>
        <p:spPr>
          <a:xfrm>
            <a:off x="513750" y="4883934"/>
            <a:ext cx="77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5"/>
          <p:cNvSpPr txBox="1"/>
          <p:nvPr/>
        </p:nvSpPr>
        <p:spPr>
          <a:xfrm>
            <a:off x="483150" y="4511125"/>
            <a:ext cx="11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반품 완료</a:t>
            </a:r>
            <a:endParaRPr sz="1100"/>
          </a:p>
        </p:txBody>
      </p:sp>
      <p:sp>
        <p:nvSpPr>
          <p:cNvPr id="389" name="Google Shape;389;p25"/>
          <p:cNvSpPr/>
          <p:nvPr/>
        </p:nvSpPr>
        <p:spPr>
          <a:xfrm>
            <a:off x="8657625" y="952250"/>
            <a:ext cx="189900" cy="39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8657625" y="1193125"/>
            <a:ext cx="189900" cy="580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2030425" y="776950"/>
            <a:ext cx="29712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Productstate DB: state=deliver</a:t>
            </a:r>
            <a:endParaRPr/>
          </a:p>
        </p:txBody>
      </p:sp>
      <p:cxnSp>
        <p:nvCxnSpPr>
          <p:cNvPr id="392" name="Google Shape;392;p25"/>
          <p:cNvCxnSpPr/>
          <p:nvPr/>
        </p:nvCxnSpPr>
        <p:spPr>
          <a:xfrm>
            <a:off x="1293400" y="877000"/>
            <a:ext cx="694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5"/>
          <p:cNvSpPr/>
          <p:nvPr/>
        </p:nvSpPr>
        <p:spPr>
          <a:xfrm>
            <a:off x="2030425" y="2053263"/>
            <a:ext cx="29712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Productstate DB: state=delivered</a:t>
            </a:r>
            <a:endParaRPr/>
          </a:p>
        </p:txBody>
      </p:sp>
      <p:cxnSp>
        <p:nvCxnSpPr>
          <p:cNvPr id="394" name="Google Shape;394;p25"/>
          <p:cNvCxnSpPr/>
          <p:nvPr/>
        </p:nvCxnSpPr>
        <p:spPr>
          <a:xfrm>
            <a:off x="1293400" y="2153313"/>
            <a:ext cx="694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5"/>
          <p:cNvSpPr/>
          <p:nvPr/>
        </p:nvSpPr>
        <p:spPr>
          <a:xfrm>
            <a:off x="2030425" y="3346863"/>
            <a:ext cx="29712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Productstate DB: state=refund</a:t>
            </a:r>
            <a:endParaRPr/>
          </a:p>
        </p:txBody>
      </p:sp>
      <p:cxnSp>
        <p:nvCxnSpPr>
          <p:cNvPr id="396" name="Google Shape;396;p25"/>
          <p:cNvCxnSpPr/>
          <p:nvPr/>
        </p:nvCxnSpPr>
        <p:spPr>
          <a:xfrm>
            <a:off x="1417925" y="3440175"/>
            <a:ext cx="5364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5"/>
          <p:cNvSpPr/>
          <p:nvPr/>
        </p:nvSpPr>
        <p:spPr>
          <a:xfrm>
            <a:off x="2030425" y="4615838"/>
            <a:ext cx="2971200" cy="2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Productstate DB: state=refunded</a:t>
            </a:r>
            <a:endParaRPr/>
          </a:p>
        </p:txBody>
      </p:sp>
      <p:cxnSp>
        <p:nvCxnSpPr>
          <p:cNvPr id="398" name="Google Shape;398;p25"/>
          <p:cNvCxnSpPr/>
          <p:nvPr/>
        </p:nvCxnSpPr>
        <p:spPr>
          <a:xfrm>
            <a:off x="1259550" y="4715888"/>
            <a:ext cx="694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5"/>
          <p:cNvCxnSpPr>
            <a:stCxn id="390" idx="1"/>
          </p:cNvCxnSpPr>
          <p:nvPr/>
        </p:nvCxnSpPr>
        <p:spPr>
          <a:xfrm flipH="1">
            <a:off x="8224425" y="1483375"/>
            <a:ext cx="433200" cy="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25"/>
          <p:cNvSpPr/>
          <p:nvPr/>
        </p:nvSpPr>
        <p:spPr>
          <a:xfrm>
            <a:off x="6074850" y="1183825"/>
            <a:ext cx="2149500" cy="741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구매 내역이 많다면 한 번에 구매 물품을 12개씩 끊어서 업로드 시키고  드래그가 70% 내려갈 때 5개씩 추가로 업로드 시킬 수 있는지?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안되면 그냥 페이지 1,2,3.. 로 처리</a:t>
            </a:r>
            <a:endParaRPr sz="900"/>
          </a:p>
        </p:txBody>
      </p:sp>
      <p:sp>
        <p:nvSpPr>
          <p:cNvPr id="401" name="Google Shape;401;p25"/>
          <p:cNvSpPr/>
          <p:nvPr/>
        </p:nvSpPr>
        <p:spPr>
          <a:xfrm>
            <a:off x="8657625" y="3845425"/>
            <a:ext cx="189900" cy="5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25"/>
          <p:cNvCxnSpPr/>
          <p:nvPr/>
        </p:nvCxnSpPr>
        <p:spPr>
          <a:xfrm flipH="1" rot="10800000">
            <a:off x="8249950" y="4186825"/>
            <a:ext cx="3822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5"/>
          <p:cNvSpPr/>
          <p:nvPr/>
        </p:nvSpPr>
        <p:spPr>
          <a:xfrm>
            <a:off x="6074975" y="4372675"/>
            <a:ext cx="21495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한 이 지점에서 물품 5개 추가 업로드 가능? </a:t>
            </a:r>
            <a:endParaRPr sz="900"/>
          </a:p>
        </p:txBody>
      </p:sp>
      <p:sp>
        <p:nvSpPr>
          <p:cNvPr id="404" name="Google Shape;404;p25"/>
          <p:cNvSpPr/>
          <p:nvPr/>
        </p:nvSpPr>
        <p:spPr>
          <a:xfrm>
            <a:off x="1447375" y="1116929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처리</a:t>
            </a:r>
            <a:endParaRPr sz="1200"/>
          </a:p>
        </p:txBody>
      </p:sp>
      <p:sp>
        <p:nvSpPr>
          <p:cNvPr id="405" name="Google Shape;405;p25"/>
          <p:cNvSpPr/>
          <p:nvPr/>
        </p:nvSpPr>
        <p:spPr>
          <a:xfrm>
            <a:off x="513750" y="1096450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cxnSp>
        <p:nvCxnSpPr>
          <p:cNvPr id="406" name="Google Shape;406;p25"/>
          <p:cNvCxnSpPr/>
          <p:nvPr/>
        </p:nvCxnSpPr>
        <p:spPr>
          <a:xfrm>
            <a:off x="513750" y="1031809"/>
            <a:ext cx="778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/>
          <p:nvPr/>
        </p:nvCxnSpPr>
        <p:spPr>
          <a:xfrm>
            <a:off x="513750" y="2339509"/>
            <a:ext cx="778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5"/>
          <p:cNvCxnSpPr/>
          <p:nvPr/>
        </p:nvCxnSpPr>
        <p:spPr>
          <a:xfrm>
            <a:off x="513750" y="3588634"/>
            <a:ext cx="778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5"/>
          <p:cNvSpPr/>
          <p:nvPr/>
        </p:nvSpPr>
        <p:spPr>
          <a:xfrm>
            <a:off x="513750" y="4948575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cxnSp>
        <p:nvCxnSpPr>
          <p:cNvPr id="410" name="Google Shape;410;p25"/>
          <p:cNvCxnSpPr/>
          <p:nvPr/>
        </p:nvCxnSpPr>
        <p:spPr>
          <a:xfrm>
            <a:off x="513750" y="4883934"/>
            <a:ext cx="778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5"/>
          <p:cNvSpPr/>
          <p:nvPr/>
        </p:nvSpPr>
        <p:spPr>
          <a:xfrm>
            <a:off x="1447375" y="132625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12" name="Google Shape;412;p25"/>
          <p:cNvSpPr/>
          <p:nvPr/>
        </p:nvSpPr>
        <p:spPr>
          <a:xfrm>
            <a:off x="1447375" y="160990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처리</a:t>
            </a:r>
            <a:endParaRPr sz="1200"/>
          </a:p>
        </p:txBody>
      </p:sp>
      <p:sp>
        <p:nvSpPr>
          <p:cNvPr id="413" name="Google Shape;413;p25"/>
          <p:cNvSpPr/>
          <p:nvPr/>
        </p:nvSpPr>
        <p:spPr>
          <a:xfrm>
            <a:off x="513750" y="1589425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sp>
        <p:nvSpPr>
          <p:cNvPr id="414" name="Google Shape;414;p25"/>
          <p:cNvSpPr/>
          <p:nvPr/>
        </p:nvSpPr>
        <p:spPr>
          <a:xfrm>
            <a:off x="1447375" y="1819229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15" name="Google Shape;415;p25"/>
          <p:cNvSpPr/>
          <p:nvPr/>
        </p:nvSpPr>
        <p:spPr>
          <a:xfrm>
            <a:off x="513750" y="2405825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sp>
        <p:nvSpPr>
          <p:cNvPr id="416" name="Google Shape;416;p25"/>
          <p:cNvSpPr/>
          <p:nvPr/>
        </p:nvSpPr>
        <p:spPr>
          <a:xfrm>
            <a:off x="1447375" y="2635629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17" name="Google Shape;417;p25"/>
          <p:cNvSpPr/>
          <p:nvPr/>
        </p:nvSpPr>
        <p:spPr>
          <a:xfrm>
            <a:off x="1447375" y="2919279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처리</a:t>
            </a:r>
            <a:endParaRPr sz="1200"/>
          </a:p>
        </p:txBody>
      </p:sp>
      <p:sp>
        <p:nvSpPr>
          <p:cNvPr id="418" name="Google Shape;418;p25"/>
          <p:cNvSpPr/>
          <p:nvPr/>
        </p:nvSpPr>
        <p:spPr>
          <a:xfrm>
            <a:off x="513750" y="2898800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sp>
        <p:nvSpPr>
          <p:cNvPr id="419" name="Google Shape;419;p25"/>
          <p:cNvSpPr/>
          <p:nvPr/>
        </p:nvSpPr>
        <p:spPr>
          <a:xfrm>
            <a:off x="1447375" y="312860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20" name="Google Shape;420;p25"/>
          <p:cNvSpPr/>
          <p:nvPr/>
        </p:nvSpPr>
        <p:spPr>
          <a:xfrm>
            <a:off x="513750" y="3677200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sp>
        <p:nvSpPr>
          <p:cNvPr id="421" name="Google Shape;421;p25"/>
          <p:cNvSpPr/>
          <p:nvPr/>
        </p:nvSpPr>
        <p:spPr>
          <a:xfrm>
            <a:off x="1447375" y="390700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22" name="Google Shape;422;p25"/>
          <p:cNvSpPr/>
          <p:nvPr/>
        </p:nvSpPr>
        <p:spPr>
          <a:xfrm>
            <a:off x="1447375" y="419065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취소 처리</a:t>
            </a:r>
            <a:endParaRPr sz="1200"/>
          </a:p>
        </p:txBody>
      </p:sp>
      <p:sp>
        <p:nvSpPr>
          <p:cNvPr id="423" name="Google Shape;423;p25"/>
          <p:cNvSpPr/>
          <p:nvPr/>
        </p:nvSpPr>
        <p:spPr>
          <a:xfrm>
            <a:off x="513750" y="4170175"/>
            <a:ext cx="6369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상품 이미지</a:t>
            </a:r>
            <a:endParaRPr sz="1100"/>
          </a:p>
        </p:txBody>
      </p:sp>
      <p:sp>
        <p:nvSpPr>
          <p:cNvPr id="424" name="Google Shape;424;p25"/>
          <p:cNvSpPr/>
          <p:nvPr/>
        </p:nvSpPr>
        <p:spPr>
          <a:xfrm>
            <a:off x="1447375" y="4399979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25" name="Google Shape;425;p25"/>
          <p:cNvSpPr/>
          <p:nvPr/>
        </p:nvSpPr>
        <p:spPr>
          <a:xfrm>
            <a:off x="1447375" y="5037854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상세 정보 (가격/주문 수량/주문 날짜)</a:t>
            </a:r>
            <a:endParaRPr sz="1200"/>
          </a:p>
        </p:txBody>
      </p:sp>
      <p:sp>
        <p:nvSpPr>
          <p:cNvPr id="426" name="Google Shape;426;p25"/>
          <p:cNvSpPr/>
          <p:nvPr/>
        </p:nvSpPr>
        <p:spPr>
          <a:xfrm>
            <a:off x="1447375" y="3666817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취소 처리</a:t>
            </a:r>
            <a:endParaRPr sz="1200"/>
          </a:p>
        </p:txBody>
      </p:sp>
      <p:sp>
        <p:nvSpPr>
          <p:cNvPr id="427" name="Google Shape;427;p25"/>
          <p:cNvSpPr/>
          <p:nvPr/>
        </p:nvSpPr>
        <p:spPr>
          <a:xfrm>
            <a:off x="1447375" y="2406567"/>
            <a:ext cx="3476100" cy="16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반품/환불 처리</a:t>
            </a:r>
            <a:endParaRPr sz="1200"/>
          </a:p>
        </p:txBody>
      </p:sp>
      <p:sp>
        <p:nvSpPr>
          <p:cNvPr id="428" name="Google Shape;428;p25"/>
          <p:cNvSpPr/>
          <p:nvPr/>
        </p:nvSpPr>
        <p:spPr>
          <a:xfrm>
            <a:off x="5106225" y="2635625"/>
            <a:ext cx="838800" cy="13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리뷰 남기기</a:t>
            </a:r>
            <a:endParaRPr sz="900"/>
          </a:p>
        </p:txBody>
      </p:sp>
      <p:sp>
        <p:nvSpPr>
          <p:cNvPr id="429" name="Google Shape;429;p25"/>
          <p:cNvSpPr/>
          <p:nvPr/>
        </p:nvSpPr>
        <p:spPr>
          <a:xfrm>
            <a:off x="5106225" y="3140150"/>
            <a:ext cx="838800" cy="13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리뷰 남기기</a:t>
            </a:r>
            <a:endParaRPr sz="900"/>
          </a:p>
        </p:txBody>
      </p:sp>
      <p:cxnSp>
        <p:nvCxnSpPr>
          <p:cNvPr id="430" name="Google Shape;430;p25"/>
          <p:cNvCxnSpPr/>
          <p:nvPr/>
        </p:nvCxnSpPr>
        <p:spPr>
          <a:xfrm>
            <a:off x="5945025" y="2699288"/>
            <a:ext cx="353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25"/>
          <p:cNvSpPr/>
          <p:nvPr/>
        </p:nvSpPr>
        <p:spPr>
          <a:xfrm>
            <a:off x="6329000" y="2605125"/>
            <a:ext cx="13434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state=delivered 이면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리뷰 버튼 클릭 가능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reviewWrite 로 이동</a:t>
            </a:r>
            <a:endParaRPr sz="1000"/>
          </a:p>
        </p:txBody>
      </p:sp>
      <p:cxnSp>
        <p:nvCxnSpPr>
          <p:cNvPr id="432" name="Google Shape;432;p25"/>
          <p:cNvCxnSpPr/>
          <p:nvPr/>
        </p:nvCxnSpPr>
        <p:spPr>
          <a:xfrm>
            <a:off x="4923475" y="1194217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5"/>
          <p:cNvSpPr/>
          <p:nvPr/>
        </p:nvSpPr>
        <p:spPr>
          <a:xfrm>
            <a:off x="5191375" y="1130125"/>
            <a:ext cx="838800" cy="5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refund 로 이동</a:t>
            </a:r>
            <a:endParaRPr sz="1000"/>
          </a:p>
        </p:txBody>
      </p:sp>
      <p:cxnSp>
        <p:nvCxnSpPr>
          <p:cNvPr id="434" name="Google Shape;434;p25"/>
          <p:cNvCxnSpPr/>
          <p:nvPr/>
        </p:nvCxnSpPr>
        <p:spPr>
          <a:xfrm>
            <a:off x="4923475" y="3792292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5"/>
          <p:cNvSpPr/>
          <p:nvPr/>
        </p:nvSpPr>
        <p:spPr>
          <a:xfrm>
            <a:off x="5191375" y="3728200"/>
            <a:ext cx="13434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Alert : 취소하시겠습니까? yes/no</a:t>
            </a:r>
            <a:endParaRPr sz="800"/>
          </a:p>
        </p:txBody>
      </p:sp>
      <p:cxnSp>
        <p:nvCxnSpPr>
          <p:cNvPr id="436" name="Google Shape;436;p25"/>
          <p:cNvCxnSpPr/>
          <p:nvPr/>
        </p:nvCxnSpPr>
        <p:spPr>
          <a:xfrm>
            <a:off x="4925425" y="2499667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5"/>
          <p:cNvSpPr/>
          <p:nvPr/>
        </p:nvSpPr>
        <p:spPr>
          <a:xfrm>
            <a:off x="5193325" y="2054575"/>
            <a:ext cx="1311300" cy="5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구매 후 +14일이면 반품/환불 처리 버튼 disabled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/>
        </p:nvSpPr>
        <p:spPr>
          <a:xfrm>
            <a:off x="45275" y="37975"/>
            <a:ext cx="924300" cy="2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">
                <a:solidFill>
                  <a:srgbClr val="000000"/>
                </a:solidFill>
              </a:rPr>
              <a:t>refund.jsp</a:t>
            </a:r>
            <a:endParaRPr sz="820">
              <a:solidFill>
                <a:srgbClr val="000000"/>
              </a:solidFill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2833950" y="1450200"/>
            <a:ext cx="3476100" cy="1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사유</a:t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2833950" y="9481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환불할 물건 이름</a:t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3029900" y="3262675"/>
            <a:ext cx="13623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제출</a:t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4670925" y="3262675"/>
            <a:ext cx="13623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취소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sellerView.jsp</a:t>
            </a:r>
            <a:endParaRPr sz="820"/>
          </a:p>
        </p:txBody>
      </p:sp>
      <p:sp>
        <p:nvSpPr>
          <p:cNvPr id="453" name="Google Shape;453;p27"/>
          <p:cNvSpPr/>
          <p:nvPr/>
        </p:nvSpPr>
        <p:spPr>
          <a:xfrm>
            <a:off x="2833950" y="2429913"/>
            <a:ext cx="34761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수정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2833950" y="1884950"/>
            <a:ext cx="34761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등록</a:t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2833950" y="2974875"/>
            <a:ext cx="34761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교환/환불 처리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2833950" y="1290313"/>
            <a:ext cx="34761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목록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29075" y="105875"/>
            <a:ext cx="770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>
                <a:solidFill>
                  <a:srgbClr val="000000"/>
                </a:solidFill>
              </a:rPr>
              <a:t>main.jsp</a:t>
            </a:r>
            <a:endParaRPr sz="102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34275" y="413075"/>
            <a:ext cx="8520600" cy="4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mall(쇼핑몰 이름)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85325" y="1031500"/>
            <a:ext cx="2723400" cy="4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Navbar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907550" y="1579575"/>
            <a:ext cx="1479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상품 검색창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85475" y="2897700"/>
            <a:ext cx="2723100" cy="8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베스트 상품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659175" y="3346750"/>
            <a:ext cx="2095800" cy="48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관리자 채팅(카톡 develop)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85475" y="4118925"/>
            <a:ext cx="2723100" cy="6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찾아오는 길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104650" y="1664425"/>
            <a:ext cx="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34275" y="1869350"/>
            <a:ext cx="2060100" cy="7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&lt;select&gt; &lt;option value&gt; - ajax 이용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전체, 최신순, 가격순, 조회수순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68" name="Google Shape;68;p14"/>
          <p:cNvCxnSpPr>
            <a:stCxn id="67" idx="3"/>
            <a:endCxn id="69" idx="1"/>
          </p:cNvCxnSpPr>
          <p:nvPr/>
        </p:nvCxnSpPr>
        <p:spPr>
          <a:xfrm flipH="1" rot="10800000">
            <a:off x="2294375" y="1779800"/>
            <a:ext cx="7506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508575" y="2406850"/>
            <a:ext cx="20223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버튼(input type=submit)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-&gt;totalView.jsp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71" name="Google Shape;71;p14"/>
          <p:cNvCxnSpPr>
            <a:stCxn id="72" idx="2"/>
            <a:endCxn id="70" idx="1"/>
          </p:cNvCxnSpPr>
          <p:nvPr/>
        </p:nvCxnSpPr>
        <p:spPr>
          <a:xfrm>
            <a:off x="5860350" y="1979775"/>
            <a:ext cx="6483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6508575" y="960675"/>
            <a:ext cx="2246400" cy="1377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게시판 - 만들기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전체 상품 -&gt; totalView.jsp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로그인-&gt;login.jsp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회원가입-&gt;signUp.jsp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마이페이지 -&gt; 로그인 후 myPage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장바구니 -&gt; login-&gt; cart.jsp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4" name="Google Shape;74;p14"/>
          <p:cNvCxnSpPr>
            <a:stCxn id="61" idx="3"/>
            <a:endCxn id="73" idx="1"/>
          </p:cNvCxnSpPr>
          <p:nvPr/>
        </p:nvCxnSpPr>
        <p:spPr>
          <a:xfrm>
            <a:off x="6008725" y="1274500"/>
            <a:ext cx="4998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253175" y="2965275"/>
            <a:ext cx="20223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조회수(hit) 9개제한 리스트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mybatis.mapper.MallDao.xml -&gt; </a:t>
            </a:r>
            <a:r>
              <a:rPr lang="en" sz="1100">
                <a:solidFill>
                  <a:srgbClr val="595959"/>
                </a:solidFill>
              </a:rPr>
              <a:t>list</a:t>
            </a:r>
            <a:r>
              <a:rPr lang="en" sz="1100">
                <a:solidFill>
                  <a:srgbClr val="595959"/>
                </a:solidFill>
              </a:rPr>
              <a:t>Dao - rownum 이용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76" name="Google Shape;76;p14"/>
          <p:cNvCxnSpPr>
            <a:stCxn id="63" idx="1"/>
            <a:endCxn id="75" idx="3"/>
          </p:cNvCxnSpPr>
          <p:nvPr/>
        </p:nvCxnSpPr>
        <p:spPr>
          <a:xfrm rot="10800000">
            <a:off x="2275375" y="3296100"/>
            <a:ext cx="10101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7553950" y="4118925"/>
            <a:ext cx="12009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img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78" name="Google Shape;78;p14"/>
          <p:cNvCxnSpPr>
            <a:stCxn id="65" idx="3"/>
            <a:endCxn id="77" idx="1"/>
          </p:cNvCxnSpPr>
          <p:nvPr/>
        </p:nvCxnSpPr>
        <p:spPr>
          <a:xfrm>
            <a:off x="6008575" y="4431075"/>
            <a:ext cx="15453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253075" y="1141225"/>
            <a:ext cx="20223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en" sz="1000">
                <a:solidFill>
                  <a:srgbClr val="595959"/>
                </a:solidFill>
              </a:rPr>
              <a:t>클릭 -&gt; main.jsp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en" sz="1000">
                <a:solidFill>
                  <a:srgbClr val="595959"/>
                </a:solidFill>
              </a:rPr>
              <a:t>A mall 로고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80" name="Google Shape;80;p14"/>
          <p:cNvCxnSpPr>
            <a:stCxn id="60" idx="2"/>
            <a:endCxn id="79" idx="0"/>
          </p:cNvCxnSpPr>
          <p:nvPr/>
        </p:nvCxnSpPr>
        <p:spPr>
          <a:xfrm flipH="1">
            <a:off x="1264175" y="899075"/>
            <a:ext cx="32304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5477850" y="1579575"/>
            <a:ext cx="765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검색버튼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44863" y="1579575"/>
            <a:ext cx="765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옵션박스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635800" y="2237975"/>
            <a:ext cx="2022300" cy="48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&lt;input type="text" name="pname" size=”?”&gt;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82" name="Google Shape;82;p14"/>
          <p:cNvCxnSpPr>
            <a:stCxn id="62" idx="2"/>
            <a:endCxn id="81" idx="0"/>
          </p:cNvCxnSpPr>
          <p:nvPr/>
        </p:nvCxnSpPr>
        <p:spPr>
          <a:xfrm>
            <a:off x="4647050" y="1979775"/>
            <a:ext cx="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094864" y="1165750"/>
            <a:ext cx="820800" cy="21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마이페이지</a:t>
            </a:r>
            <a:endParaRPr sz="1000"/>
          </a:p>
        </p:txBody>
      </p:sp>
      <p:sp>
        <p:nvSpPr>
          <p:cNvPr id="84" name="Google Shape;84;p14"/>
          <p:cNvSpPr/>
          <p:nvPr/>
        </p:nvSpPr>
        <p:spPr>
          <a:xfrm>
            <a:off x="4177275" y="1165750"/>
            <a:ext cx="861300" cy="21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셀러 페이지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29075" y="105875"/>
            <a:ext cx="975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>
                <a:solidFill>
                  <a:srgbClr val="000000"/>
                </a:solidFill>
              </a:rPr>
              <a:t>totalView.jsp</a:t>
            </a:r>
            <a:endParaRPr sz="1020">
              <a:solidFill>
                <a:srgbClr val="000000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4275" y="413075"/>
            <a:ext cx="8520600" cy="4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mall(쇼핑몰 이름)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979650" y="4118925"/>
            <a:ext cx="3335100" cy="6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찾아오는 길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979250" y="2902125"/>
            <a:ext cx="3335400" cy="7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검색결과 리스트(LIKE)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53075" y="2943075"/>
            <a:ext cx="2060100" cy="6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전체, 최신순, 가격순, 조회수순 선택에 따른 페이지 변화(ajax 이용)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94" name="Google Shape;94;p15"/>
          <p:cNvCxnSpPr>
            <a:stCxn id="93" idx="3"/>
            <a:endCxn id="92" idx="1"/>
          </p:cNvCxnSpPr>
          <p:nvPr/>
        </p:nvCxnSpPr>
        <p:spPr>
          <a:xfrm flipH="1" rot="10800000">
            <a:off x="2313175" y="3253125"/>
            <a:ext cx="666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7344250" y="4109625"/>
            <a:ext cx="12009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img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96" name="Google Shape;96;p15"/>
          <p:cNvCxnSpPr>
            <a:stCxn id="91" idx="3"/>
            <a:endCxn id="95" idx="1"/>
          </p:cNvCxnSpPr>
          <p:nvPr/>
        </p:nvCxnSpPr>
        <p:spPr>
          <a:xfrm>
            <a:off x="6314750" y="4431075"/>
            <a:ext cx="1029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6538850" y="1086414"/>
            <a:ext cx="2246400" cy="1056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게시판 - 만들기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전체 상품 -&gt; totalView.jsp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로그인-&gt;login.jsp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회원가입-&gt;signUp.jsp</a:t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 sz="1100">
                <a:solidFill>
                  <a:srgbClr val="595959"/>
                </a:solidFill>
              </a:rPr>
              <a:t>마이페이지 -&gt; 로그인 후 myPage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98" name="Google Shape;98;p15"/>
          <p:cNvCxnSpPr>
            <a:stCxn id="99" idx="3"/>
            <a:endCxn id="97" idx="1"/>
          </p:cNvCxnSpPr>
          <p:nvPr/>
        </p:nvCxnSpPr>
        <p:spPr>
          <a:xfrm>
            <a:off x="6008725" y="1274500"/>
            <a:ext cx="5301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53075" y="1141225"/>
            <a:ext cx="20223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en" sz="1000">
                <a:solidFill>
                  <a:srgbClr val="595959"/>
                </a:solidFill>
              </a:rPr>
              <a:t>Click 시 main.jsp로 이동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en" sz="1000">
                <a:solidFill>
                  <a:srgbClr val="595959"/>
                </a:solidFill>
              </a:rPr>
              <a:t>A mall 로고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101" name="Google Shape;101;p15"/>
          <p:cNvCxnSpPr>
            <a:endCxn id="100" idx="0"/>
          </p:cNvCxnSpPr>
          <p:nvPr/>
        </p:nvCxnSpPr>
        <p:spPr>
          <a:xfrm flipH="1">
            <a:off x="1264225" y="899125"/>
            <a:ext cx="32304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6678925" y="3356175"/>
            <a:ext cx="1762200" cy="4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상품 갯수와 </a:t>
            </a:r>
            <a:r>
              <a:rPr lang="en" sz="1000">
                <a:solidFill>
                  <a:srgbClr val="595959"/>
                </a:solidFill>
              </a:rPr>
              <a:t>페이지 공간 여유에 따른 페이지 변경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103" name="Google Shape;103;p15"/>
          <p:cNvCxnSpPr>
            <a:stCxn id="102" idx="1"/>
            <a:endCxn id="92" idx="3"/>
          </p:cNvCxnSpPr>
          <p:nvPr/>
        </p:nvCxnSpPr>
        <p:spPr>
          <a:xfrm rot="10800000">
            <a:off x="6314725" y="3253275"/>
            <a:ext cx="3642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3907550" y="1731975"/>
            <a:ext cx="1479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상품 검색창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34275" y="2021750"/>
            <a:ext cx="2060100" cy="7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&lt;select&gt; &lt;option value&gt; - ajax 이용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전체, 최신순, 가격순, 조회수순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106" name="Google Shape;106;p15"/>
          <p:cNvCxnSpPr>
            <a:stCxn id="105" idx="3"/>
            <a:endCxn id="107" idx="1"/>
          </p:cNvCxnSpPr>
          <p:nvPr/>
        </p:nvCxnSpPr>
        <p:spPr>
          <a:xfrm flipH="1" rot="10800000">
            <a:off x="2294375" y="1932200"/>
            <a:ext cx="7506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508575" y="2330650"/>
            <a:ext cx="2022300" cy="66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버튼(input type=submit)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-&gt;totalView.jsp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09" name="Google Shape;109;p15"/>
          <p:cNvCxnSpPr>
            <a:stCxn id="110" idx="2"/>
            <a:endCxn id="108" idx="1"/>
          </p:cNvCxnSpPr>
          <p:nvPr/>
        </p:nvCxnSpPr>
        <p:spPr>
          <a:xfrm>
            <a:off x="5860350" y="2132175"/>
            <a:ext cx="6483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5477850" y="1731975"/>
            <a:ext cx="765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검색버튼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044863" y="1731975"/>
            <a:ext cx="765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옵션박스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11" name="Google Shape;111;p15"/>
          <p:cNvCxnSpPr>
            <a:stCxn id="105" idx="2"/>
            <a:endCxn id="93" idx="0"/>
          </p:cNvCxnSpPr>
          <p:nvPr/>
        </p:nvCxnSpPr>
        <p:spPr>
          <a:xfrm>
            <a:off x="1264325" y="2724050"/>
            <a:ext cx="189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3635796" y="2390375"/>
            <a:ext cx="2022300" cy="339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00">
                <a:solidFill>
                  <a:srgbClr val="595959"/>
                </a:solidFill>
              </a:rPr>
              <a:t>&lt;input type="text" name="pname" size=”?”&gt;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13" name="Google Shape;113;p15"/>
          <p:cNvCxnSpPr>
            <a:stCxn id="104" idx="2"/>
            <a:endCxn id="112" idx="0"/>
          </p:cNvCxnSpPr>
          <p:nvPr/>
        </p:nvCxnSpPr>
        <p:spPr>
          <a:xfrm>
            <a:off x="4647050" y="2132175"/>
            <a:ext cx="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3285325" y="1031500"/>
            <a:ext cx="2723400" cy="4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Navbar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094864" y="1165750"/>
            <a:ext cx="820800" cy="21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마이페이지</a:t>
            </a:r>
            <a:endParaRPr sz="1000"/>
          </a:p>
        </p:txBody>
      </p:sp>
      <p:sp>
        <p:nvSpPr>
          <p:cNvPr id="115" name="Google Shape;115;p15"/>
          <p:cNvSpPr/>
          <p:nvPr/>
        </p:nvSpPr>
        <p:spPr>
          <a:xfrm>
            <a:off x="4177275" y="1165750"/>
            <a:ext cx="861300" cy="21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셀러 페이지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 rot="1316594">
            <a:off x="5845442" y="2452461"/>
            <a:ext cx="1350325" cy="108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 rot="-5408436">
            <a:off x="3698950" y="1053751"/>
            <a:ext cx="244501" cy="253740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contentView.jsp</a:t>
            </a:r>
            <a:endParaRPr sz="820"/>
          </a:p>
        </p:txBody>
      </p:sp>
      <p:sp>
        <p:nvSpPr>
          <p:cNvPr id="123" name="Google Shape;123;p16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004950" y="774750"/>
            <a:ext cx="5307900" cy="1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검색창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137399" y="1327875"/>
            <a:ext cx="1367400" cy="94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사진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680588" y="1327875"/>
            <a:ext cx="1340400" cy="6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상품명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상품가격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상품수량</a:t>
            </a:r>
            <a:endParaRPr sz="1200"/>
          </a:p>
        </p:txBody>
      </p:sp>
      <p:sp>
        <p:nvSpPr>
          <p:cNvPr id="127" name="Google Shape;127;p16"/>
          <p:cNvSpPr/>
          <p:nvPr/>
        </p:nvSpPr>
        <p:spPr>
          <a:xfrm>
            <a:off x="4680588" y="2106614"/>
            <a:ext cx="618300" cy="16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장바구니</a:t>
            </a:r>
            <a:endParaRPr sz="800"/>
          </a:p>
        </p:txBody>
      </p:sp>
      <p:sp>
        <p:nvSpPr>
          <p:cNvPr id="128" name="Google Shape;128;p16"/>
          <p:cNvSpPr/>
          <p:nvPr/>
        </p:nvSpPr>
        <p:spPr>
          <a:xfrm>
            <a:off x="5402875" y="2106614"/>
            <a:ext cx="618300" cy="16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구매</a:t>
            </a:r>
            <a:endParaRPr sz="1000"/>
          </a:p>
        </p:txBody>
      </p:sp>
      <p:sp>
        <p:nvSpPr>
          <p:cNvPr id="129" name="Google Shape;129;p16"/>
          <p:cNvSpPr/>
          <p:nvPr/>
        </p:nvSpPr>
        <p:spPr>
          <a:xfrm>
            <a:off x="3132600" y="2686967"/>
            <a:ext cx="2888100" cy="2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상품평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132600" y="3068536"/>
            <a:ext cx="2888100" cy="55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작성자 아이디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---------------------------------------------------------------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상품평상품평상품평</a:t>
            </a:r>
            <a:endParaRPr sz="800"/>
          </a:p>
        </p:txBody>
      </p:sp>
      <p:sp>
        <p:nvSpPr>
          <p:cNvPr id="131" name="Google Shape;131;p16"/>
          <p:cNvSpPr/>
          <p:nvPr/>
        </p:nvSpPr>
        <p:spPr>
          <a:xfrm>
            <a:off x="3132600" y="3702509"/>
            <a:ext cx="2888100" cy="55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작성자 아이디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---------------------------------------------------------------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상품평상품평상품평</a:t>
            </a:r>
            <a:endParaRPr sz="800"/>
          </a:p>
        </p:txBody>
      </p:sp>
      <p:sp>
        <p:nvSpPr>
          <p:cNvPr id="132" name="Google Shape;132;p16"/>
          <p:cNvSpPr txBox="1"/>
          <p:nvPr/>
        </p:nvSpPr>
        <p:spPr>
          <a:xfrm>
            <a:off x="4399721" y="4143850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919675" y="562450"/>
            <a:ext cx="1645800" cy="12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where pnum=param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상품명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</a:t>
            </a:r>
            <a:r>
              <a:rPr lang="en" sz="1000"/>
              <a:t>productDB에서 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상품가격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price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</a:t>
            </a:r>
            <a:r>
              <a:rPr lang="en" sz="1000"/>
              <a:t>productDB에서 select </a:t>
            </a:r>
            <a:endParaRPr b="1" sz="1200"/>
          </a:p>
        </p:txBody>
      </p:sp>
      <p:sp>
        <p:nvSpPr>
          <p:cNvPr id="134" name="Google Shape;134;p16"/>
          <p:cNvSpPr/>
          <p:nvPr/>
        </p:nvSpPr>
        <p:spPr>
          <a:xfrm>
            <a:off x="6999250" y="1907600"/>
            <a:ext cx="1008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b="1" lang="en"/>
              <a:t>option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-1~5</a:t>
            </a:r>
            <a:endParaRPr sz="1200"/>
          </a:p>
        </p:txBody>
      </p:sp>
      <p:sp>
        <p:nvSpPr>
          <p:cNvPr id="135" name="Google Shape;135;p16"/>
          <p:cNvSpPr/>
          <p:nvPr/>
        </p:nvSpPr>
        <p:spPr>
          <a:xfrm>
            <a:off x="481050" y="1403125"/>
            <a:ext cx="2013000" cy="11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utton </a:t>
            </a:r>
            <a:r>
              <a:rPr lang="en" sz="1100"/>
              <a:t>modal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button1</a:t>
            </a:r>
            <a:r>
              <a:rPr lang="en" sz="1000"/>
              <a:t>:계속쇼핑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&gt;</a:t>
            </a:r>
            <a:r>
              <a:rPr lang="en" sz="1000"/>
              <a:t>해당 상품 cartDB에 insert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button2</a:t>
            </a:r>
            <a:r>
              <a:rPr lang="en" sz="1000"/>
              <a:t>:장바구니 페이지 이동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&gt;</a:t>
            </a:r>
            <a:r>
              <a:rPr lang="en" sz="1000"/>
              <a:t>cart.jsp 로 이동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000"/>
              <a:t>cartDB에 insert</a:t>
            </a:r>
            <a:endParaRPr sz="1000"/>
          </a:p>
        </p:txBody>
      </p:sp>
      <p:sp>
        <p:nvSpPr>
          <p:cNvPr id="136" name="Google Shape;136;p16"/>
          <p:cNvSpPr/>
          <p:nvPr/>
        </p:nvSpPr>
        <p:spPr>
          <a:xfrm>
            <a:off x="7232950" y="2446338"/>
            <a:ext cx="1332000" cy="67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-결제 api 설정해서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바로 결제페이지로 넘어가게 함</a:t>
            </a:r>
            <a:endParaRPr sz="1000"/>
          </a:p>
        </p:txBody>
      </p:sp>
      <p:sp>
        <p:nvSpPr>
          <p:cNvPr id="137" name="Google Shape;137;p16"/>
          <p:cNvSpPr/>
          <p:nvPr/>
        </p:nvSpPr>
        <p:spPr>
          <a:xfrm>
            <a:off x="6805300" y="3508500"/>
            <a:ext cx="1272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상품평&lt;/h2&gt;</a:t>
            </a:r>
            <a:endParaRPr sz="1000"/>
          </a:p>
        </p:txBody>
      </p:sp>
      <p:sp>
        <p:nvSpPr>
          <p:cNvPr id="138" name="Google Shape;138;p16"/>
          <p:cNvSpPr/>
          <p:nvPr/>
        </p:nvSpPr>
        <p:spPr>
          <a:xfrm>
            <a:off x="340425" y="3146675"/>
            <a:ext cx="1916700" cy="15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where pnum=param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&lt;c:forEach&gt;사용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작성자 아이디:mid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&gt;reviewDB에서 select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상품평 : review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</a:t>
            </a:r>
            <a:r>
              <a:rPr lang="en" sz="1000">
                <a:solidFill>
                  <a:schemeClr val="dk1"/>
                </a:solidFill>
              </a:rPr>
              <a:t>reviewDB에서 select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답글 기능도 있음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712450" y="4181400"/>
            <a:ext cx="2049900" cy="83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static&gt;img 폴더에서 불러온 이미지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※</a:t>
            </a:r>
            <a:r>
              <a:rPr lang="en" sz="800"/>
              <a:t>pname으로 불러오기 때문에 img파일 이름과 pname이 일치해야 함</a:t>
            </a:r>
            <a:endParaRPr sz="800"/>
          </a:p>
        </p:txBody>
      </p:sp>
      <p:sp>
        <p:nvSpPr>
          <p:cNvPr id="140" name="Google Shape;140;p16"/>
          <p:cNvSpPr/>
          <p:nvPr/>
        </p:nvSpPr>
        <p:spPr>
          <a:xfrm rot="533048">
            <a:off x="5876079" y="1932209"/>
            <a:ext cx="1070341" cy="1087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-563304">
            <a:off x="5733293" y="1217493"/>
            <a:ext cx="1070337" cy="1088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-563304">
            <a:off x="5804543" y="1378131"/>
            <a:ext cx="1070337" cy="1088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116600" y="3352500"/>
            <a:ext cx="964200" cy="12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173200" y="3739275"/>
            <a:ext cx="964200" cy="12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1006975">
            <a:off x="2173214" y="4181390"/>
            <a:ext cx="964168" cy="12565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2433312">
            <a:off x="3623564" y="3129317"/>
            <a:ext cx="3437969" cy="108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1967662">
            <a:off x="5743177" y="3098468"/>
            <a:ext cx="1117747" cy="1087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8464750" y="2494050"/>
            <a:ext cx="658800" cy="421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배송지 정보 확인하는 페이지???</a:t>
            </a:r>
            <a:endParaRPr sz="700"/>
          </a:p>
        </p:txBody>
      </p:sp>
      <p:sp>
        <p:nvSpPr>
          <p:cNvPr id="149" name="Google Shape;149;p16"/>
          <p:cNvSpPr/>
          <p:nvPr/>
        </p:nvSpPr>
        <p:spPr>
          <a:xfrm>
            <a:off x="6180575" y="2330125"/>
            <a:ext cx="658800" cy="421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로그인 ok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로그인 no</a:t>
            </a:r>
            <a:endParaRPr sz="700"/>
          </a:p>
        </p:txBody>
      </p:sp>
      <p:sp>
        <p:nvSpPr>
          <p:cNvPr id="150" name="Google Shape;150;p16"/>
          <p:cNvSpPr/>
          <p:nvPr/>
        </p:nvSpPr>
        <p:spPr>
          <a:xfrm>
            <a:off x="2751025" y="2154225"/>
            <a:ext cx="658800" cy="421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로그인 ok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로그인 no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4303450" y="1888387"/>
            <a:ext cx="4065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...</a:t>
            </a:r>
            <a:endParaRPr sz="1900"/>
          </a:p>
        </p:txBody>
      </p:sp>
      <p:sp>
        <p:nvSpPr>
          <p:cNvPr id="156" name="Google Shape;156;p17"/>
          <p:cNvSpPr/>
          <p:nvPr/>
        </p:nvSpPr>
        <p:spPr>
          <a:xfrm flipH="1" rot="-5408436">
            <a:off x="3262300" y="743563"/>
            <a:ext cx="244501" cy="253740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flipH="1" rot="-5408436">
            <a:off x="3033700" y="972162"/>
            <a:ext cx="244501" cy="208020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-5408436">
            <a:off x="3685000" y="318161"/>
            <a:ext cx="244501" cy="338280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823">
            <a:off x="2531174" y="888068"/>
            <a:ext cx="3759600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cart.jsp</a:t>
            </a:r>
            <a:endParaRPr sz="820"/>
          </a:p>
        </p:txBody>
      </p:sp>
      <p:sp>
        <p:nvSpPr>
          <p:cNvPr id="161" name="Google Shape;161;p17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849275" y="837175"/>
            <a:ext cx="15750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이름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502850" y="837175"/>
            <a:ext cx="6402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수량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255589" y="837175"/>
            <a:ext cx="9609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가격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2849275" y="1170204"/>
            <a:ext cx="8565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사진</a:t>
            </a:r>
            <a:endParaRPr sz="1200"/>
          </a:p>
        </p:txBody>
      </p:sp>
      <p:sp>
        <p:nvSpPr>
          <p:cNvPr id="166" name="Google Shape;166;p17"/>
          <p:cNvSpPr/>
          <p:nvPr/>
        </p:nvSpPr>
        <p:spPr>
          <a:xfrm>
            <a:off x="6331110" y="1170204"/>
            <a:ext cx="3867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삭제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버튼</a:t>
            </a:r>
            <a:endParaRPr sz="800"/>
          </a:p>
        </p:txBody>
      </p:sp>
      <p:sp>
        <p:nvSpPr>
          <p:cNvPr id="167" name="Google Shape;167;p17"/>
          <p:cNvSpPr/>
          <p:nvPr/>
        </p:nvSpPr>
        <p:spPr>
          <a:xfrm>
            <a:off x="3834772" y="1170204"/>
            <a:ext cx="5895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이름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이름</a:t>
            </a:r>
            <a:endParaRPr sz="1200"/>
          </a:p>
        </p:txBody>
      </p:sp>
      <p:sp>
        <p:nvSpPr>
          <p:cNvPr id="168" name="Google Shape;168;p17"/>
          <p:cNvSpPr/>
          <p:nvPr/>
        </p:nvSpPr>
        <p:spPr>
          <a:xfrm>
            <a:off x="4502847" y="1170204"/>
            <a:ext cx="6402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248726" y="1170204"/>
            <a:ext cx="9609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000원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255599" y="2571750"/>
            <a:ext cx="768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총금액 : </a:t>
            </a:r>
            <a:endParaRPr sz="1200"/>
          </a:p>
        </p:txBody>
      </p:sp>
      <p:sp>
        <p:nvSpPr>
          <p:cNvPr id="171" name="Google Shape;171;p17"/>
          <p:cNvSpPr/>
          <p:nvPr/>
        </p:nvSpPr>
        <p:spPr>
          <a:xfrm>
            <a:off x="4269600" y="3064964"/>
            <a:ext cx="1106700" cy="3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결제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버튼</a:t>
            </a:r>
            <a:endParaRPr sz="1100"/>
          </a:p>
        </p:txBody>
      </p:sp>
      <p:sp>
        <p:nvSpPr>
          <p:cNvPr id="172" name="Google Shape;172;p17"/>
          <p:cNvSpPr txBox="1"/>
          <p:nvPr/>
        </p:nvSpPr>
        <p:spPr>
          <a:xfrm>
            <a:off x="4458150" y="3411775"/>
            <a:ext cx="72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/>
              <a:t> </a:t>
            </a:r>
            <a:r>
              <a:rPr lang="en" sz="900" u="sng"/>
              <a:t>계속쇼핑</a:t>
            </a:r>
            <a:endParaRPr sz="900" u="sng"/>
          </a:p>
        </p:txBody>
      </p:sp>
      <p:sp>
        <p:nvSpPr>
          <p:cNvPr id="173" name="Google Shape;173;p17"/>
          <p:cNvSpPr/>
          <p:nvPr/>
        </p:nvSpPr>
        <p:spPr>
          <a:xfrm>
            <a:off x="2849275" y="1584604"/>
            <a:ext cx="8565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사진</a:t>
            </a:r>
            <a:endParaRPr sz="1200"/>
          </a:p>
        </p:txBody>
      </p:sp>
      <p:sp>
        <p:nvSpPr>
          <p:cNvPr id="174" name="Google Shape;174;p17"/>
          <p:cNvSpPr/>
          <p:nvPr/>
        </p:nvSpPr>
        <p:spPr>
          <a:xfrm>
            <a:off x="6331110" y="1584604"/>
            <a:ext cx="3867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삭제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버튼</a:t>
            </a:r>
            <a:endParaRPr sz="800"/>
          </a:p>
        </p:txBody>
      </p:sp>
      <p:sp>
        <p:nvSpPr>
          <p:cNvPr id="175" name="Google Shape;175;p17"/>
          <p:cNvSpPr/>
          <p:nvPr/>
        </p:nvSpPr>
        <p:spPr>
          <a:xfrm>
            <a:off x="3834772" y="1584604"/>
            <a:ext cx="5895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이름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이름</a:t>
            </a:r>
            <a:endParaRPr sz="1200"/>
          </a:p>
        </p:txBody>
      </p:sp>
      <p:sp>
        <p:nvSpPr>
          <p:cNvPr id="176" name="Google Shape;176;p17"/>
          <p:cNvSpPr/>
          <p:nvPr/>
        </p:nvSpPr>
        <p:spPr>
          <a:xfrm>
            <a:off x="4502847" y="1584604"/>
            <a:ext cx="6402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248726" y="1584604"/>
            <a:ext cx="960900" cy="3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000원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084550" y="785025"/>
            <a:ext cx="1272900" cy="45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&lt;/h2&gt;</a:t>
            </a:r>
            <a:endParaRPr sz="1000"/>
          </a:p>
        </p:txBody>
      </p:sp>
      <p:sp>
        <p:nvSpPr>
          <p:cNvPr id="179" name="Google Shape;179;p17"/>
          <p:cNvSpPr/>
          <p:nvPr/>
        </p:nvSpPr>
        <p:spPr>
          <a:xfrm>
            <a:off x="7163900" y="532850"/>
            <a:ext cx="1361700" cy="8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where pnum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해당 상품 삭제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&gt;cartDB에서 delete</a:t>
            </a:r>
            <a:endParaRPr sz="1000"/>
          </a:p>
        </p:txBody>
      </p:sp>
      <p:sp>
        <p:nvSpPr>
          <p:cNvPr id="180" name="Google Shape;180;p17"/>
          <p:cNvSpPr/>
          <p:nvPr/>
        </p:nvSpPr>
        <p:spPr>
          <a:xfrm rot="-1962">
            <a:off x="6660499" y="1200702"/>
            <a:ext cx="525600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62650" y="1428350"/>
            <a:ext cx="1645800" cy="13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&lt;c:forEach&gt;사용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where pnum=param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상품명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&gt;productDB에서 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b="1" lang="en" sz="1000"/>
              <a:t>상품가격</a:t>
            </a:r>
            <a:r>
              <a:rPr lang="en" sz="1000"/>
              <a:t>=</a:t>
            </a:r>
            <a:r>
              <a:rPr lang="en" sz="1000">
                <a:solidFill>
                  <a:schemeClr val="dk1"/>
                </a:solidFill>
              </a:rPr>
              <a:t>price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&gt;productDB에서 select </a:t>
            </a:r>
            <a:endParaRPr b="1" sz="1200"/>
          </a:p>
        </p:txBody>
      </p:sp>
      <p:sp>
        <p:nvSpPr>
          <p:cNvPr id="182" name="Google Shape;182;p17"/>
          <p:cNvSpPr/>
          <p:nvPr/>
        </p:nvSpPr>
        <p:spPr>
          <a:xfrm>
            <a:off x="2646150" y="2490138"/>
            <a:ext cx="1332000" cy="67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Button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-결제 api 설정해서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바로 결제페이지로 넘어가게 함</a:t>
            </a:r>
            <a:endParaRPr sz="1000"/>
          </a:p>
        </p:txBody>
      </p:sp>
      <p:sp>
        <p:nvSpPr>
          <p:cNvPr id="183" name="Google Shape;183;p17"/>
          <p:cNvSpPr/>
          <p:nvPr/>
        </p:nvSpPr>
        <p:spPr>
          <a:xfrm flipH="1" rot="1191880">
            <a:off x="3801664" y="3071597"/>
            <a:ext cx="570336" cy="1088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615575" y="3517025"/>
            <a:ext cx="1205700" cy="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ref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main.jsp로 이동</a:t>
            </a:r>
            <a:endParaRPr sz="1000"/>
          </a:p>
        </p:txBody>
      </p:sp>
      <p:sp>
        <p:nvSpPr>
          <p:cNvPr id="185" name="Google Shape;185;p17"/>
          <p:cNvSpPr/>
          <p:nvPr/>
        </p:nvSpPr>
        <p:spPr>
          <a:xfrm flipH="1" rot="-242897">
            <a:off x="3749124" y="3570846"/>
            <a:ext cx="820146" cy="1088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024199" y="2571750"/>
            <a:ext cx="7686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000원</a:t>
            </a:r>
            <a:r>
              <a:rPr lang="en" sz="1200"/>
              <a:t> </a:t>
            </a:r>
            <a:endParaRPr sz="1200"/>
          </a:p>
        </p:txBody>
      </p:sp>
      <p:sp>
        <p:nvSpPr>
          <p:cNvPr id="187" name="Google Shape;187;p17"/>
          <p:cNvSpPr/>
          <p:nvPr/>
        </p:nvSpPr>
        <p:spPr>
          <a:xfrm rot="1637700">
            <a:off x="6665711" y="2869026"/>
            <a:ext cx="431775" cy="108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7098350" y="2977975"/>
            <a:ext cx="18894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금액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&gt;pnum의 price * ccnt 의 총 합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3890850" y="3960700"/>
            <a:ext cx="13623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가입 완료</a:t>
            </a:r>
            <a:endParaRPr/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signup.jsp</a:t>
            </a:r>
            <a:endParaRPr sz="820"/>
          </a:p>
        </p:txBody>
      </p:sp>
      <p:sp>
        <p:nvSpPr>
          <p:cNvPr id="195" name="Google Shape;195;p18"/>
          <p:cNvSpPr/>
          <p:nvPr/>
        </p:nvSpPr>
        <p:spPr>
          <a:xfrm>
            <a:off x="2833950" y="24544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이름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2833950" y="19523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비밀번호 확인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833950" y="14502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비밀번호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833950" y="2977925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사용자 유형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833950" y="948100"/>
            <a:ext cx="20517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아이디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5385675" y="948100"/>
            <a:ext cx="9243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아이디 중복 체크</a:t>
            </a:r>
            <a:endParaRPr sz="700"/>
          </a:p>
        </p:txBody>
      </p:sp>
      <p:cxnSp>
        <p:nvCxnSpPr>
          <p:cNvPr id="202" name="Google Shape;202;p18"/>
          <p:cNvCxnSpPr/>
          <p:nvPr/>
        </p:nvCxnSpPr>
        <p:spPr>
          <a:xfrm>
            <a:off x="5253150" y="4163775"/>
            <a:ext cx="12186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8"/>
          <p:cNvSpPr/>
          <p:nvPr/>
        </p:nvSpPr>
        <p:spPr>
          <a:xfrm>
            <a:off x="2061600" y="857400"/>
            <a:ext cx="4701600" cy="303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8"/>
          <p:cNvCxnSpPr>
            <a:stCxn id="203" idx="3"/>
          </p:cNvCxnSpPr>
          <p:nvPr/>
        </p:nvCxnSpPr>
        <p:spPr>
          <a:xfrm>
            <a:off x="6763200" y="2375100"/>
            <a:ext cx="544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8"/>
          <p:cNvSpPr/>
          <p:nvPr/>
        </p:nvSpPr>
        <p:spPr>
          <a:xfrm>
            <a:off x="6471750" y="4282175"/>
            <a:ext cx="17082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Button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onclick:form_check()</a:t>
            </a:r>
            <a:endParaRPr sz="1100"/>
          </a:p>
        </p:txBody>
      </p:sp>
      <p:sp>
        <p:nvSpPr>
          <p:cNvPr id="206" name="Google Shape;206;p18"/>
          <p:cNvSpPr/>
          <p:nvPr/>
        </p:nvSpPr>
        <p:spPr>
          <a:xfrm>
            <a:off x="7308000" y="2121913"/>
            <a:ext cx="17082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(action=signin)</a:t>
            </a:r>
            <a:endParaRPr sz="1100"/>
          </a:p>
        </p:txBody>
      </p:sp>
      <p:sp>
        <p:nvSpPr>
          <p:cNvPr id="207" name="Google Shape;207;p18"/>
          <p:cNvSpPr/>
          <p:nvPr/>
        </p:nvSpPr>
        <p:spPr>
          <a:xfrm>
            <a:off x="7053450" y="2836352"/>
            <a:ext cx="1708200" cy="5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Option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(‘seller’,’user’)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Security role 으로 사용</a:t>
            </a:r>
            <a:endParaRPr sz="1100"/>
          </a:p>
        </p:txBody>
      </p:sp>
      <p:cxnSp>
        <p:nvCxnSpPr>
          <p:cNvPr id="208" name="Google Shape;208;p18"/>
          <p:cNvCxnSpPr>
            <a:endCxn id="207" idx="1"/>
          </p:cNvCxnSpPr>
          <p:nvPr/>
        </p:nvCxnSpPr>
        <p:spPr>
          <a:xfrm>
            <a:off x="6310050" y="3095252"/>
            <a:ext cx="743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/>
          <p:nvPr/>
        </p:nvSpPr>
        <p:spPr>
          <a:xfrm>
            <a:off x="7053450" y="960250"/>
            <a:ext cx="1708200" cy="86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onfocusout=idcheck() 로 포커싱 옮겨질 때 idcheckDao 실행?</a:t>
            </a:r>
            <a:endParaRPr sz="1100"/>
          </a:p>
        </p:txBody>
      </p:sp>
      <p:cxnSp>
        <p:nvCxnSpPr>
          <p:cNvPr id="210" name="Google Shape;210;p18"/>
          <p:cNvCxnSpPr/>
          <p:nvPr/>
        </p:nvCxnSpPr>
        <p:spPr>
          <a:xfrm>
            <a:off x="6310050" y="1120302"/>
            <a:ext cx="743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8"/>
          <p:cNvSpPr/>
          <p:nvPr/>
        </p:nvSpPr>
        <p:spPr>
          <a:xfrm>
            <a:off x="2833950" y="3469313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배송지 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953825" y="3049888"/>
            <a:ext cx="254150" cy="18155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2833950" y="2870775"/>
            <a:ext cx="13623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218" name="Google Shape;218;p19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login.jsp</a:t>
            </a:r>
            <a:endParaRPr sz="820"/>
          </a:p>
        </p:txBody>
      </p:sp>
      <p:sp>
        <p:nvSpPr>
          <p:cNvPr id="219" name="Google Shape;219;p19"/>
          <p:cNvSpPr/>
          <p:nvPr/>
        </p:nvSpPr>
        <p:spPr>
          <a:xfrm>
            <a:off x="2833950" y="1879825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비밀번호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2833950" y="1377725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947750" y="2870775"/>
            <a:ext cx="13623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비밀번호/아이디 찾기</a:t>
            </a:r>
            <a:endParaRPr sz="900"/>
          </a:p>
        </p:txBody>
      </p:sp>
      <p:sp>
        <p:nvSpPr>
          <p:cNvPr id="222" name="Google Shape;222;p19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1848725" y="3595624"/>
            <a:ext cx="1708200" cy="7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 페이지로 이동.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판매자 일 경우 main 화면에 셀러페이지 버튼 추가로 띄움</a:t>
            </a:r>
            <a:endParaRPr sz="1100"/>
          </a:p>
        </p:txBody>
      </p:sp>
      <p:cxnSp>
        <p:nvCxnSpPr>
          <p:cNvPr id="224" name="Google Shape;224;p19"/>
          <p:cNvCxnSpPr/>
          <p:nvPr/>
        </p:nvCxnSpPr>
        <p:spPr>
          <a:xfrm flipH="1">
            <a:off x="3220200" y="3196275"/>
            <a:ext cx="2949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>
            <a:stCxn id="221" idx="2"/>
          </p:cNvCxnSpPr>
          <p:nvPr/>
        </p:nvCxnSpPr>
        <p:spPr>
          <a:xfrm>
            <a:off x="5628900" y="3196275"/>
            <a:ext cx="3957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9"/>
          <p:cNvSpPr/>
          <p:nvPr/>
        </p:nvSpPr>
        <p:spPr>
          <a:xfrm>
            <a:off x="5326025" y="3627975"/>
            <a:ext cx="2119200" cy="78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이메일/핸드폰으로 문자 보내주기…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Member db에 이메일 추가..</a:t>
            </a:r>
            <a:endParaRPr sz="1100"/>
          </a:p>
        </p:txBody>
      </p:sp>
      <p:cxnSp>
        <p:nvCxnSpPr>
          <p:cNvPr id="227" name="Google Shape;227;p19"/>
          <p:cNvCxnSpPr>
            <a:stCxn id="219" idx="3"/>
          </p:cNvCxnSpPr>
          <p:nvPr/>
        </p:nvCxnSpPr>
        <p:spPr>
          <a:xfrm flipH="1" rot="10800000">
            <a:off x="6310050" y="1853275"/>
            <a:ext cx="5658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9"/>
          <p:cNvCxnSpPr>
            <a:stCxn id="220" idx="3"/>
          </p:cNvCxnSpPr>
          <p:nvPr/>
        </p:nvCxnSpPr>
        <p:spPr>
          <a:xfrm>
            <a:off x="6310050" y="1540475"/>
            <a:ext cx="5658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/>
          <p:nvPr/>
        </p:nvSpPr>
        <p:spPr>
          <a:xfrm>
            <a:off x="6936425" y="1377724"/>
            <a:ext cx="1708200" cy="78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count(*) mid&amp;mpw ==1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이면 정상 로그인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5275" y="37975"/>
            <a:ext cx="9243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0"/>
              <a:t>myPage.jsp</a:t>
            </a:r>
            <a:endParaRPr sz="820"/>
          </a:p>
        </p:txBody>
      </p:sp>
      <p:sp>
        <p:nvSpPr>
          <p:cNvPr id="235" name="Google Shape;235;p20"/>
          <p:cNvSpPr/>
          <p:nvPr/>
        </p:nvSpPr>
        <p:spPr>
          <a:xfrm>
            <a:off x="2833950" y="19836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이름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833950" y="14815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7518700" y="4332250"/>
            <a:ext cx="820500" cy="1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회원 탈퇴</a:t>
            </a:r>
            <a:endParaRPr sz="900"/>
          </a:p>
        </p:txBody>
      </p:sp>
      <p:sp>
        <p:nvSpPr>
          <p:cNvPr id="238" name="Google Shape;238;p20"/>
          <p:cNvSpPr/>
          <p:nvPr/>
        </p:nvSpPr>
        <p:spPr>
          <a:xfrm>
            <a:off x="2833950" y="252855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비밀번호 변경          현재:</a:t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833950" y="30735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새 비밀번호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2833950" y="3575600"/>
            <a:ext cx="34761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비밀번호 확인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833950" y="4120550"/>
            <a:ext cx="3476100" cy="32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배송지 주소 관리</a:t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833950" y="850150"/>
            <a:ext cx="9762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주문 목록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135300" y="325675"/>
            <a:ext cx="8873400" cy="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85275" y="4120549"/>
            <a:ext cx="1708200" cy="325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배송 API?</a:t>
            </a:r>
            <a:endParaRPr sz="1100"/>
          </a:p>
        </p:txBody>
      </p:sp>
      <p:cxnSp>
        <p:nvCxnSpPr>
          <p:cNvPr id="245" name="Google Shape;245;p20"/>
          <p:cNvCxnSpPr>
            <a:stCxn id="241" idx="1"/>
            <a:endCxn id="244" idx="3"/>
          </p:cNvCxnSpPr>
          <p:nvPr/>
        </p:nvCxnSpPr>
        <p:spPr>
          <a:xfrm rot="10800000">
            <a:off x="2093550" y="4283300"/>
            <a:ext cx="7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0"/>
          <p:cNvSpPr/>
          <p:nvPr/>
        </p:nvSpPr>
        <p:spPr>
          <a:xfrm>
            <a:off x="7300500" y="3199401"/>
            <a:ext cx="1708200" cy="70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Alert 창 띄우고 현재 비밀번호 입력 후 정말로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탈퇴 하시겠습니까? 예/아니오 구현</a:t>
            </a:r>
            <a:endParaRPr sz="1100"/>
          </a:p>
        </p:txBody>
      </p:sp>
      <p:cxnSp>
        <p:nvCxnSpPr>
          <p:cNvPr id="247" name="Google Shape;247;p20"/>
          <p:cNvCxnSpPr>
            <a:stCxn id="237" idx="0"/>
          </p:cNvCxnSpPr>
          <p:nvPr/>
        </p:nvCxnSpPr>
        <p:spPr>
          <a:xfrm flipH="1" rot="10800000">
            <a:off x="7928950" y="3952750"/>
            <a:ext cx="123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0"/>
          <p:cNvSpPr/>
          <p:nvPr/>
        </p:nvSpPr>
        <p:spPr>
          <a:xfrm>
            <a:off x="3810150" y="4665500"/>
            <a:ext cx="976200" cy="2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변경 내용 저장</a:t>
            </a:r>
            <a:endParaRPr sz="900"/>
          </a:p>
        </p:txBody>
      </p:sp>
      <p:sp>
        <p:nvSpPr>
          <p:cNvPr id="249" name="Google Shape;249;p20"/>
          <p:cNvSpPr/>
          <p:nvPr/>
        </p:nvSpPr>
        <p:spPr>
          <a:xfrm>
            <a:off x="2128825" y="1239350"/>
            <a:ext cx="4701600" cy="281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326250" y="2405425"/>
            <a:ext cx="12768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form:action=info_change</a:t>
            </a:r>
            <a:endParaRPr/>
          </a:p>
        </p:txBody>
      </p:sp>
      <p:cxnSp>
        <p:nvCxnSpPr>
          <p:cNvPr id="251" name="Google Shape;251;p20"/>
          <p:cNvCxnSpPr>
            <a:endCxn id="250" idx="3"/>
          </p:cNvCxnSpPr>
          <p:nvPr/>
        </p:nvCxnSpPr>
        <p:spPr>
          <a:xfrm flipH="1">
            <a:off x="1603050" y="2618125"/>
            <a:ext cx="5259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/>
          <p:nvPr/>
        </p:nvCxnSpPr>
        <p:spPr>
          <a:xfrm flipH="1">
            <a:off x="1923900" y="3266725"/>
            <a:ext cx="8028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/>
          <p:nvPr/>
        </p:nvCxnSpPr>
        <p:spPr>
          <a:xfrm rot="10800000">
            <a:off x="1923900" y="3603675"/>
            <a:ext cx="7986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0"/>
          <p:cNvSpPr/>
          <p:nvPr/>
        </p:nvSpPr>
        <p:spPr>
          <a:xfrm>
            <a:off x="5164700" y="4617650"/>
            <a:ext cx="17082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onclick:form_check() 후,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 으로 이동</a:t>
            </a:r>
            <a:endParaRPr sz="1100"/>
          </a:p>
        </p:txBody>
      </p:sp>
      <p:cxnSp>
        <p:nvCxnSpPr>
          <p:cNvPr id="255" name="Google Shape;255;p20"/>
          <p:cNvCxnSpPr>
            <a:stCxn id="248" idx="3"/>
            <a:endCxn id="254" idx="1"/>
          </p:cNvCxnSpPr>
          <p:nvPr/>
        </p:nvCxnSpPr>
        <p:spPr>
          <a:xfrm>
            <a:off x="4786350" y="4768250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0"/>
          <p:cNvSpPr/>
          <p:nvPr/>
        </p:nvSpPr>
        <p:spPr>
          <a:xfrm>
            <a:off x="600975" y="3262975"/>
            <a:ext cx="12768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Insert mpw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Where pid=@@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flipH="1">
            <a:off x="2900850" y="982750"/>
            <a:ext cx="3752400" cy="285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 rot="-10793301">
            <a:off x="2745549" y="2735950"/>
            <a:ext cx="1539603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96200" y="88800"/>
            <a:ext cx="11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공지사항.jsp</a:t>
            </a:r>
            <a:endParaRPr/>
          </a:p>
        </p:txBody>
      </p:sp>
      <p:cxnSp>
        <p:nvCxnSpPr>
          <p:cNvPr id="264" name="Google Shape;264;p21"/>
          <p:cNvCxnSpPr/>
          <p:nvPr/>
        </p:nvCxnSpPr>
        <p:spPr>
          <a:xfrm>
            <a:off x="3124475" y="1423125"/>
            <a:ext cx="331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1"/>
          <p:cNvSpPr txBox="1"/>
          <p:nvPr/>
        </p:nvSpPr>
        <p:spPr>
          <a:xfrm>
            <a:off x="3124475" y="1070813"/>
            <a:ext cx="10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공지사항</a:t>
            </a:r>
            <a:endParaRPr b="1" sz="1200"/>
          </a:p>
        </p:txBody>
      </p:sp>
      <p:cxnSp>
        <p:nvCxnSpPr>
          <p:cNvPr id="266" name="Google Shape;266;p21"/>
          <p:cNvCxnSpPr/>
          <p:nvPr/>
        </p:nvCxnSpPr>
        <p:spPr>
          <a:xfrm flipH="1" rot="10800000">
            <a:off x="3273812" y="16963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1"/>
          <p:cNvSpPr txBox="1"/>
          <p:nvPr/>
        </p:nvSpPr>
        <p:spPr>
          <a:xfrm>
            <a:off x="3923675" y="1426150"/>
            <a:ext cx="115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글 제목</a:t>
            </a:r>
            <a:endParaRPr sz="700"/>
          </a:p>
        </p:txBody>
      </p:sp>
      <p:sp>
        <p:nvSpPr>
          <p:cNvPr id="268" name="Google Shape;268;p21"/>
          <p:cNvSpPr txBox="1"/>
          <p:nvPr/>
        </p:nvSpPr>
        <p:spPr>
          <a:xfrm>
            <a:off x="3368675" y="1426138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글번호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 flipH="1" rot="10800000">
            <a:off x="3273812" y="20011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1"/>
          <p:cNvSpPr/>
          <p:nvPr/>
        </p:nvSpPr>
        <p:spPr>
          <a:xfrm>
            <a:off x="4223700" y="3386525"/>
            <a:ext cx="1106700" cy="24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&lt;&lt;   &lt;    1 2 3 ..    &gt;   &gt;&gt;</a:t>
            </a:r>
            <a:endParaRPr sz="600"/>
          </a:p>
        </p:txBody>
      </p:sp>
      <p:sp>
        <p:nvSpPr>
          <p:cNvPr id="271" name="Google Shape;271;p21"/>
          <p:cNvSpPr txBox="1"/>
          <p:nvPr/>
        </p:nvSpPr>
        <p:spPr>
          <a:xfrm>
            <a:off x="3999875" y="1730950"/>
            <a:ext cx="11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20XX.XX.XX 공지사항 </a:t>
            </a:r>
            <a:endParaRPr sz="700"/>
          </a:p>
        </p:txBody>
      </p:sp>
      <p:sp>
        <p:nvSpPr>
          <p:cNvPr id="272" name="Google Shape;272;p21"/>
          <p:cNvSpPr txBox="1"/>
          <p:nvPr/>
        </p:nvSpPr>
        <p:spPr>
          <a:xfrm>
            <a:off x="3444875" y="17309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00 | </a:t>
            </a:r>
            <a:endParaRPr sz="1000"/>
          </a:p>
        </p:txBody>
      </p:sp>
      <p:sp>
        <p:nvSpPr>
          <p:cNvPr id="273" name="Google Shape;273;p21"/>
          <p:cNvSpPr txBox="1"/>
          <p:nvPr/>
        </p:nvSpPr>
        <p:spPr>
          <a:xfrm>
            <a:off x="5632625" y="1738738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20xx.xx.xx</a:t>
            </a:r>
            <a:endParaRPr sz="600"/>
          </a:p>
        </p:txBody>
      </p:sp>
      <p:cxnSp>
        <p:nvCxnSpPr>
          <p:cNvPr id="274" name="Google Shape;274;p21"/>
          <p:cNvCxnSpPr/>
          <p:nvPr/>
        </p:nvCxnSpPr>
        <p:spPr>
          <a:xfrm flipH="1" rot="10800000">
            <a:off x="3273812" y="23059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1"/>
          <p:cNvSpPr txBox="1"/>
          <p:nvPr/>
        </p:nvSpPr>
        <p:spPr>
          <a:xfrm>
            <a:off x="3999875" y="2035750"/>
            <a:ext cx="11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20XX.XX.XX 공지사항 </a:t>
            </a:r>
            <a:endParaRPr sz="700"/>
          </a:p>
        </p:txBody>
      </p:sp>
      <p:sp>
        <p:nvSpPr>
          <p:cNvPr id="276" name="Google Shape;276;p21"/>
          <p:cNvSpPr txBox="1"/>
          <p:nvPr/>
        </p:nvSpPr>
        <p:spPr>
          <a:xfrm>
            <a:off x="3444875" y="20357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00 | </a:t>
            </a:r>
            <a:endParaRPr sz="1000"/>
          </a:p>
        </p:txBody>
      </p:sp>
      <p:cxnSp>
        <p:nvCxnSpPr>
          <p:cNvPr id="277" name="Google Shape;277;p21"/>
          <p:cNvCxnSpPr/>
          <p:nvPr/>
        </p:nvCxnSpPr>
        <p:spPr>
          <a:xfrm flipH="1" rot="10800000">
            <a:off x="3273812" y="26107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1"/>
          <p:cNvSpPr txBox="1"/>
          <p:nvPr/>
        </p:nvSpPr>
        <p:spPr>
          <a:xfrm>
            <a:off x="3999875" y="2340550"/>
            <a:ext cx="11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20XX.XX.XX 공지사항 </a:t>
            </a:r>
            <a:endParaRPr sz="700"/>
          </a:p>
        </p:txBody>
      </p:sp>
      <p:sp>
        <p:nvSpPr>
          <p:cNvPr id="279" name="Google Shape;279;p21"/>
          <p:cNvSpPr txBox="1"/>
          <p:nvPr/>
        </p:nvSpPr>
        <p:spPr>
          <a:xfrm>
            <a:off x="3444875" y="23405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00 | </a:t>
            </a:r>
            <a:endParaRPr sz="1000"/>
          </a:p>
        </p:txBody>
      </p:sp>
      <p:cxnSp>
        <p:nvCxnSpPr>
          <p:cNvPr id="280" name="Google Shape;280;p21"/>
          <p:cNvCxnSpPr/>
          <p:nvPr/>
        </p:nvCxnSpPr>
        <p:spPr>
          <a:xfrm flipH="1" rot="10800000">
            <a:off x="3273812" y="29155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1"/>
          <p:cNvSpPr txBox="1"/>
          <p:nvPr/>
        </p:nvSpPr>
        <p:spPr>
          <a:xfrm>
            <a:off x="3999875" y="2645350"/>
            <a:ext cx="11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20XX.XX.XX 공지사항 </a:t>
            </a:r>
            <a:endParaRPr sz="700"/>
          </a:p>
        </p:txBody>
      </p:sp>
      <p:sp>
        <p:nvSpPr>
          <p:cNvPr id="282" name="Google Shape;282;p21"/>
          <p:cNvSpPr txBox="1"/>
          <p:nvPr/>
        </p:nvSpPr>
        <p:spPr>
          <a:xfrm>
            <a:off x="3444875" y="26453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00 | </a:t>
            </a:r>
            <a:endParaRPr sz="1000"/>
          </a:p>
        </p:txBody>
      </p:sp>
      <p:cxnSp>
        <p:nvCxnSpPr>
          <p:cNvPr id="283" name="Google Shape;283;p21"/>
          <p:cNvCxnSpPr/>
          <p:nvPr/>
        </p:nvCxnSpPr>
        <p:spPr>
          <a:xfrm flipH="1" rot="10800000">
            <a:off x="3273812" y="3220300"/>
            <a:ext cx="3091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1"/>
          <p:cNvSpPr txBox="1"/>
          <p:nvPr/>
        </p:nvSpPr>
        <p:spPr>
          <a:xfrm>
            <a:off x="3999875" y="2950150"/>
            <a:ext cx="11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20XX.XX.XX 공지사항 </a:t>
            </a:r>
            <a:endParaRPr sz="700"/>
          </a:p>
        </p:txBody>
      </p:sp>
      <p:sp>
        <p:nvSpPr>
          <p:cNvPr id="285" name="Google Shape;285;p21"/>
          <p:cNvSpPr txBox="1"/>
          <p:nvPr/>
        </p:nvSpPr>
        <p:spPr>
          <a:xfrm>
            <a:off x="3444875" y="2950150"/>
            <a:ext cx="55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00 | </a:t>
            </a:r>
            <a:endParaRPr sz="1000"/>
          </a:p>
        </p:txBody>
      </p:sp>
      <p:sp>
        <p:nvSpPr>
          <p:cNvPr id="286" name="Google Shape;286;p21"/>
          <p:cNvSpPr/>
          <p:nvPr/>
        </p:nvSpPr>
        <p:spPr>
          <a:xfrm flipH="1" rot="5393383">
            <a:off x="4620950" y="3763871"/>
            <a:ext cx="3117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4174000" y="4122200"/>
            <a:ext cx="1043400" cy="67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페이징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</a:t>
            </a:r>
            <a:r>
              <a:rPr lang="en" sz="1000"/>
              <a:t>페이징처리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글목록은 5개</a:t>
            </a:r>
            <a:endParaRPr sz="1000"/>
          </a:p>
        </p:txBody>
      </p:sp>
      <p:sp>
        <p:nvSpPr>
          <p:cNvPr id="288" name="Google Shape;288;p21"/>
          <p:cNvSpPr/>
          <p:nvPr/>
        </p:nvSpPr>
        <p:spPr>
          <a:xfrm>
            <a:off x="1036100" y="2610700"/>
            <a:ext cx="1657800" cy="8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공지사항DB 글번호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&gt;마지막 번호순으로 정렬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공지사항DB 글 제목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9" name="Google Shape;289;p21"/>
          <p:cNvSpPr/>
          <p:nvPr/>
        </p:nvSpPr>
        <p:spPr>
          <a:xfrm rot="6183">
            <a:off x="6009399" y="1823200"/>
            <a:ext cx="8340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6975875" y="1629100"/>
            <a:ext cx="1394700" cy="49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-</a:t>
            </a:r>
            <a:r>
              <a:rPr lang="en" sz="1000">
                <a:solidFill>
                  <a:schemeClr val="dk1"/>
                </a:solidFill>
              </a:rPr>
              <a:t>공지사항DB 작성일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1" name="Google Shape;291;p21"/>
          <p:cNvSpPr/>
          <p:nvPr/>
        </p:nvSpPr>
        <p:spPr>
          <a:xfrm rot="-10793253">
            <a:off x="2513074" y="1201025"/>
            <a:ext cx="611401" cy="1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995725" y="967425"/>
            <a:ext cx="1394700" cy="4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>
                <a:solidFill>
                  <a:schemeClr val="dk1"/>
                </a:solidFill>
              </a:rPr>
              <a:t>&lt;h2&gt;</a:t>
            </a:r>
            <a:r>
              <a:rPr lang="en" sz="1000"/>
              <a:t>공지사항</a:t>
            </a:r>
            <a:r>
              <a:rPr lang="en" sz="1000"/>
              <a:t>&lt;/h2&gt;</a:t>
            </a:r>
            <a:endParaRPr sz="1000"/>
          </a:p>
        </p:txBody>
      </p:sp>
      <p:sp>
        <p:nvSpPr>
          <p:cNvPr id="293" name="Google Shape;293;p21"/>
          <p:cNvSpPr txBox="1"/>
          <p:nvPr/>
        </p:nvSpPr>
        <p:spPr>
          <a:xfrm>
            <a:off x="5665800" y="1434675"/>
            <a:ext cx="75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작성일</a:t>
            </a:r>
            <a:endParaRPr sz="700"/>
          </a:p>
        </p:txBody>
      </p:sp>
      <p:sp>
        <p:nvSpPr>
          <p:cNvPr id="294" name="Google Shape;294;p21"/>
          <p:cNvSpPr txBox="1"/>
          <p:nvPr/>
        </p:nvSpPr>
        <p:spPr>
          <a:xfrm>
            <a:off x="5632625" y="2043538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20xx.xx.xx</a:t>
            </a:r>
            <a:endParaRPr sz="600"/>
          </a:p>
        </p:txBody>
      </p:sp>
      <p:sp>
        <p:nvSpPr>
          <p:cNvPr id="295" name="Google Shape;295;p21"/>
          <p:cNvSpPr txBox="1"/>
          <p:nvPr/>
        </p:nvSpPr>
        <p:spPr>
          <a:xfrm>
            <a:off x="5632625" y="2653138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20xx.xx.xx</a:t>
            </a:r>
            <a:endParaRPr sz="600"/>
          </a:p>
        </p:txBody>
      </p:sp>
      <p:sp>
        <p:nvSpPr>
          <p:cNvPr id="296" name="Google Shape;296;p21"/>
          <p:cNvSpPr txBox="1"/>
          <p:nvPr/>
        </p:nvSpPr>
        <p:spPr>
          <a:xfrm>
            <a:off x="5632625" y="2348338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20xx.xx.xx</a:t>
            </a:r>
            <a:endParaRPr sz="600"/>
          </a:p>
        </p:txBody>
      </p:sp>
      <p:sp>
        <p:nvSpPr>
          <p:cNvPr id="297" name="Google Shape;297;p21"/>
          <p:cNvSpPr txBox="1"/>
          <p:nvPr/>
        </p:nvSpPr>
        <p:spPr>
          <a:xfrm>
            <a:off x="5632625" y="2957938"/>
            <a:ext cx="55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20xx.xx.xx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