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5" r:id="rId5"/>
    <p:sldId id="266" r:id="rId6"/>
    <p:sldId id="263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408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7"/>
    <p:restoredTop sz="94786"/>
  </p:normalViewPr>
  <p:slideViewPr>
    <p:cSldViewPr>
      <p:cViewPr varScale="1">
        <p:scale>
          <a:sx n="85" d="100"/>
          <a:sy n="85" d="100"/>
        </p:scale>
        <p:origin x="1362" y="9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9EEEC-9BBA-473D-9EA8-38F2F24B9D50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5A911F0-F0CF-485B-A494-25F4B4E23FB2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1CC36D5-1308-4299-917A-2E4F52B440AC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DB2909A-FFE6-4721-8EDB-08E7FC88E86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83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8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8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defRPr lang="ko-KR" altLang="en-US"/>
            </a:pPr>
            <a:r>
              <a:rPr lang="ko-KR" altLang="en-US"/>
              <a:t>화재 시 연기로 인하여 시야가 차단될 경우, 비상구를 찾기가 어려움</a:t>
            </a:r>
          </a:p>
          <a:p>
            <a:pPr marL="342900" indent="-342900">
              <a:defRPr lang="ko-KR" altLang="en-US"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92" y="3176972"/>
            <a:ext cx="6084676" cy="2724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>
          <a:xfrm>
            <a:off x="457200" y="800708"/>
            <a:ext cx="8219256" cy="532545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비상구 표시판과 기기에 각각 센서 부착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기기는 소화기처럼 눈에 띄는 곳에 비치를 해둠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화재 시, 기기를 작동시키면 비상구까지의 최단경로를 안내해줌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14EDE6B-1B06-4CE4-8823-2B102F0F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3C132A-132F-469F-B64E-3CA6E2D2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3100"/>
            <a:ext cx="8229600" cy="45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1C2F6DE-7BC6-4B4E-B10D-2A7DFE89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638"/>
            <a:ext cx="8388932" cy="47625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14EDE6B-1B06-4CE4-8823-2B102F0F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비상구 알림</a:t>
            </a:r>
          </a:p>
        </p:txBody>
      </p:sp>
    </p:spTree>
    <p:extLst>
      <p:ext uri="{BB962C8B-B14F-4D97-AF65-F5344CB8AC3E}">
        <p14:creationId xmlns:p14="http://schemas.microsoft.com/office/powerpoint/2010/main" val="18888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>
          <a:xfrm>
            <a:off x="457200" y="800708"/>
            <a:ext cx="8219256" cy="5325455"/>
          </a:xfrm>
        </p:spPr>
        <p:txBody>
          <a:bodyPr/>
          <a:lstStyle/>
          <a:p>
            <a:pPr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r>
              <a:rPr lang="ko-KR" altLang="en-US" dirty="0"/>
              <a:t>화재 시 소방대원이 현장에 대피하지 못한 인원들의 위치를 빠르게 파악할 수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E08A54-C448-41A0-9A45-60FFFFA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 dirty="0"/>
              <a:t>화재 시 구조자 찾기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6E3AF-CD96-423C-B9CC-B01908E8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16932"/>
            <a:ext cx="7956884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>
          <a:xfrm>
            <a:off x="457200" y="800708"/>
            <a:ext cx="8219256" cy="532545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적외선 인체 감지 센서를 부착한 기기를 각 방에 설치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815A9A-3642-43F9-B566-54594F2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7931223" cy="35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2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>
          <a:xfrm>
            <a:off x="457200" y="800708"/>
            <a:ext cx="8219256" cy="5325455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화재시에 적외선 센서에 인체가 감지 된다면 현재 센서의 위치를 구조대에 전송</a:t>
            </a:r>
            <a:r>
              <a:rPr lang="en-US" altLang="ko-KR" dirty="0"/>
              <a:t>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ko-KR" altLang="en-US" dirty="0"/>
              <a:t>구조대는 </a:t>
            </a:r>
            <a:r>
              <a:rPr lang="ko-KR" altLang="en-US"/>
              <a:t>수신기기에 전송 받은 </a:t>
            </a:r>
            <a:r>
              <a:rPr lang="ko-KR" altLang="en-US" dirty="0"/>
              <a:t>위치를 확인 후 구조 진행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64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화재 시 비상구 알림</vt:lpstr>
      <vt:lpstr>PowerPoint 프레젠테이션</vt:lpstr>
      <vt:lpstr>화재 시 비상구 알림</vt:lpstr>
      <vt:lpstr>화재 시 비상구 알림</vt:lpstr>
      <vt:lpstr>화재 시 구조자 찾기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kwakmh6201@naver.com</cp:lastModifiedBy>
  <cp:revision>315</cp:revision>
  <dcterms:created xsi:type="dcterms:W3CDTF">2015-01-07T09:44:23Z</dcterms:created>
  <dcterms:modified xsi:type="dcterms:W3CDTF">2017-10-11T16:25:39Z</dcterms:modified>
  <cp:version>0906.0100.01</cp:version>
</cp:coreProperties>
</file>