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H408" initials="S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3754"/>
    <p:restoredTop sz="94902"/>
  </p:normalViewPr>
  <p:slideViewPr>
    <p:cSldViewPr>
      <p:cViewPr varScale="1">
        <p:scale>
          <a:sx n="85" d="100"/>
          <a:sy n="85" d="100"/>
        </p:scale>
        <p:origin x="1362" y="90"/>
      </p:cViewPr>
      <p:guideLst>
        <p:guide orient="horz" pos="2158"/>
        <p:guide orient="horz" pos="180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78"/>
        <p:guide pos="2158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9EEEC-9BBA-473D-9EA8-38F2F24B9D50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5A911F0-F0CF-485B-A494-25F4B4E23FB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1CC36D5-1308-4299-917A-2E4F52B440AC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DB2909A-FFE6-4721-8EDB-08E7FC88E86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83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8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8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422683" y="449796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/>
              <a:t>화재 시 비상구 알림</a:t>
            </a:r>
            <a:endParaRPr lang="ko-KR" altLang="en-US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943100"/>
            <a:ext cx="8229600" cy="4510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8687" y="692696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/>
              <a:t>개  요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ctr">
            <a:normAutofit/>
          </a:bodyPr>
          <a:lstStyle/>
          <a:p>
            <a:pPr indent="0">
              <a:lnSpc>
                <a:spcPts val="3600"/>
              </a:lnSpc>
              <a:spcBef>
                <a:spcPts val="789"/>
              </a:spcBef>
              <a:buNone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화재 발생 → 비치된 기기 작동 → 기기를 들고 </a:t>
            </a:r>
            <a:endParaRPr lang="ko-KR" altLang="en-US" sz="3000">
              <a:solidFill>
                <a:schemeClr val="tx1"/>
              </a:solidFill>
            </a:endParaRPr>
          </a:p>
          <a:p>
            <a:pPr indent="0">
              <a:lnSpc>
                <a:spcPts val="3600"/>
              </a:lnSpc>
              <a:spcBef>
                <a:spcPts val="789"/>
              </a:spcBef>
              <a:buNone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있으면 비상구로 갈 수 있는 방향을 </a:t>
            </a:r>
            <a:r>
              <a:rPr lang="en-US" altLang="ko-KR" sz="3000">
                <a:solidFill>
                  <a:schemeClr val="tx1"/>
                </a:solidFill>
              </a:rPr>
              <a:t>LED</a:t>
            </a:r>
            <a:r>
              <a:rPr lang="ko-KR" altLang="en-US" sz="3000">
                <a:solidFill>
                  <a:schemeClr val="tx1"/>
                </a:solidFill>
              </a:rPr>
              <a:t>를 통</a:t>
            </a:r>
            <a:endParaRPr lang="ko-KR" altLang="en-US" sz="3000">
              <a:solidFill>
                <a:schemeClr val="tx1"/>
              </a:solidFill>
            </a:endParaRPr>
          </a:p>
          <a:p>
            <a:pPr indent="0">
              <a:lnSpc>
                <a:spcPts val="3600"/>
              </a:lnSpc>
              <a:spcBef>
                <a:spcPts val="789"/>
              </a:spcBef>
              <a:buNone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해서 알려줌 → 비상구 까지 이동하는 길에 위</a:t>
            </a:r>
            <a:endParaRPr lang="ko-KR" altLang="en-US" sz="3000">
              <a:solidFill>
                <a:schemeClr val="tx1"/>
              </a:solidFill>
            </a:endParaRPr>
          </a:p>
          <a:p>
            <a:pPr indent="0">
              <a:lnSpc>
                <a:spcPts val="3600"/>
              </a:lnSpc>
              <a:spcBef>
                <a:spcPts val="789"/>
              </a:spcBef>
              <a:buNone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험요소가 있으면 비상구 까지 가는 다른 길을 </a:t>
            </a:r>
            <a:endParaRPr lang="ko-KR" altLang="en-US" sz="3000">
              <a:solidFill>
                <a:schemeClr val="tx1"/>
              </a:solidFill>
            </a:endParaRPr>
          </a:p>
          <a:p>
            <a:pPr indent="0">
              <a:lnSpc>
                <a:spcPts val="3600"/>
              </a:lnSpc>
              <a:spcBef>
                <a:spcPts val="789"/>
              </a:spcBef>
              <a:buNone/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탐색하여 알려줌</a:t>
            </a:r>
            <a:endParaRPr lang="ko-KR" altLang="en-US" sz="3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7368" y="701824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/>
              <a:t>안전한 방향으로 유도</a:t>
            </a:r>
            <a:endParaRPr lang="ko-KR" altLang="en-US" b="1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최초 사용자의 위치에서 비상구까지의 최단경로에 위험요소가 있을 수 있음.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여러 곳에 불꽃감지센서를 부착하여 화재가 난 곳을 알도록 함.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사용자의 위치와 비상구까지의 최단경로에 위험요소가 있을 경우 다른 경로를 탐색하도록 함.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43372" y="764704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/>
              <a:t>이동 방향 알림 - </a:t>
            </a:r>
            <a:r>
              <a:rPr lang="en-US" altLang="ko-KR" b="1"/>
              <a:t>LED</a:t>
            </a:r>
            <a:r>
              <a:rPr lang="ko-KR" altLang="en-US" b="1"/>
              <a:t> 램프</a:t>
            </a:r>
            <a:endParaRPr lang="ko-KR" altLang="en-US" b="1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화재 시, 연기로 인해 앞이 보이지 않을 때, 효과적인 방법은 빛 또는 소리인데 짧은 순간에 방향을 알리기엔 빛이 더 적절하다고 판단.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기기에 4방향으로 </a:t>
            </a:r>
            <a:r>
              <a:rPr lang="en-US" altLang="ko-KR"/>
              <a:t>LED</a:t>
            </a:r>
            <a:r>
              <a:rPr lang="ko-KR" altLang="en-US"/>
              <a:t>램프를 달아서 가야할 방향의 </a:t>
            </a:r>
            <a:r>
              <a:rPr lang="en-US" altLang="ko-KR"/>
              <a:t>LED</a:t>
            </a:r>
            <a:r>
              <a:rPr lang="ko-KR" altLang="en-US"/>
              <a:t>가 점등됨.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92" y="656692"/>
            <a:ext cx="3060340" cy="592354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151784" y="2441657"/>
            <a:ext cx="4428492" cy="14616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 b="1"/>
              <a:t>잡는 부분이 파여있는</a:t>
            </a:r>
            <a:endParaRPr lang="ko-KR" altLang="en-US" sz="3000" b="1"/>
          </a:p>
          <a:p>
            <a:pPr>
              <a:defRPr lang="ko-KR" altLang="en-US"/>
            </a:pPr>
            <a:r>
              <a:rPr lang="ko-KR" altLang="en-US" sz="3000" b="1"/>
              <a:t> </a:t>
            </a:r>
            <a:endParaRPr lang="ko-KR" altLang="en-US" sz="3000" b="1"/>
          </a:p>
          <a:p>
            <a:pPr>
              <a:defRPr lang="ko-KR" altLang="en-US"/>
            </a:pPr>
            <a:r>
              <a:rPr lang="ko-KR" altLang="en-US" sz="3000" b="1"/>
              <a:t>아령과 같은 모양</a:t>
            </a:r>
            <a:endParaRPr lang="ko-KR" altLang="en-US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43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197</ep:Words>
  <ep:PresentationFormat>화면 슬라이드 쇼(4:3)</ep:PresentationFormat>
  <ep:Paragraphs>38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화재 시 비상구 알림</vt:lpstr>
      <vt:lpstr>화재 시 비상구 알림</vt:lpstr>
      <vt:lpstr>개  요</vt:lpstr>
      <vt:lpstr>안전한 방향으로 유도</vt:lpstr>
      <vt:lpstr>이동 방향 알림 - LED 램프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2015-01-07T09:44:23.000</dcterms:created>
  <dc:creator>luizek</dc:creator>
  <cp:lastModifiedBy>김영중</cp:lastModifiedBy>
  <dcterms:modified xsi:type="dcterms:W3CDTF">2017-10-18T16:15:01.733</dcterms:modified>
  <cp:revision>329</cp:revision>
  <dc:title>슬라이드 1</dc:title>
  <cp:version>0906.0100.01</cp:version>
</cp:coreProperties>
</file>