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71" r:id="rId7"/>
    <p:sldId id="273" r:id="rId8"/>
    <p:sldId id="274" r:id="rId9"/>
    <p:sldId id="267" r:id="rId10"/>
    <p:sldId id="260" r:id="rId11"/>
    <p:sldId id="266" r:id="rId12"/>
    <p:sldId id="268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3"/>
    <p:restoredTop sz="88992"/>
  </p:normalViewPr>
  <p:slideViewPr>
    <p:cSldViewPr snapToObjects="1">
      <p:cViewPr varScale="1">
        <p:scale>
          <a:sx n="102" d="100"/>
          <a:sy n="102" d="100"/>
        </p:scale>
        <p:origin x="882" y="11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UWB란</a:t>
            </a:r>
          </a:p>
          <a:p>
            <a:pPr>
              <a:defRPr lang="ko-KR" altLang="en-US"/>
            </a:pPr>
            <a:r>
              <a:rPr lang="ko-KR" altLang="en-US"/>
              <a:t>https://m.blog.naver.com/PostView.nhn?blogId=uo_ara&amp;logNo=120013886159&amp;proxyReferer=http%3A%2F%2Fwww.google.co.kr%2Furl%3Fsa%3Dt%26rct%3Dj%26q%3D%26esrc%3Ds%26source%3Dweb%26cd%3D1%26cad%3Drja%26uact%3D8%26ved%3D0ahUKEwijrcfSrKrXAhVFlJQKHTm1DJ4QFggoMAA%26url%3Dhttp%253A%252F%252Fm.blog.naver.com%252Fuo_ara%252F120013886159%26usg%3DAOvVaw1fQTfqoRYhkmxZfvQZBJ0-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42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5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영상</a:t>
            </a:r>
          </a:p>
          <a:p>
            <a:pPr>
              <a:defRPr lang="ko-KR" altLang="en-US"/>
            </a:pPr>
            <a:r>
              <a:rPr lang="ko-KR" altLang="en-US" dirty="0"/>
              <a:t>https://www.youtube.com/watch?v=aSGDP5Im5LA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영상</a:t>
            </a:r>
          </a:p>
          <a:p>
            <a:pPr>
              <a:defRPr lang="ko-KR" altLang="en-US"/>
            </a:pPr>
            <a:r>
              <a:rPr lang="ko-KR" altLang="en-US" dirty="0"/>
              <a:t>https://www.youtube.com/watch?v=aSGDP5Im5LA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영상</a:t>
            </a:r>
          </a:p>
          <a:p>
            <a:pPr>
              <a:defRPr lang="ko-KR" altLang="en-US"/>
            </a:pPr>
            <a:r>
              <a:rPr lang="ko-KR" altLang="en-US" dirty="0"/>
              <a:t>https://www.youtube.com/watch?v=aSGDP5Im5LA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8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영상</a:t>
            </a:r>
          </a:p>
          <a:p>
            <a:pPr>
              <a:defRPr lang="ko-KR" altLang="en-US"/>
            </a:pPr>
            <a:r>
              <a:rPr lang="ko-KR" altLang="en-US" dirty="0"/>
              <a:t>https://www.youtube.com/watch?v=aSGDP5Im5LA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03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65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영상</a:t>
            </a:r>
          </a:p>
          <a:p>
            <a:pPr>
              <a:defRPr lang="ko-KR" altLang="en-US"/>
            </a:pPr>
            <a:r>
              <a:rPr lang="ko-KR" altLang="en-US" dirty="0"/>
              <a:t>https://www.youtube.com/watch?v=aSGDP5Im5LA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8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73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615149" y="1600156"/>
            <a:ext cx="5385599" cy="452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50_zqAINY" TargetMode="Externa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07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2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err="1" smtClean="0"/>
              <a:t>블루노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M3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2" y="2420860"/>
            <a:ext cx="10793407" cy="3981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err="1"/>
              <a:t>W</a:t>
            </a:r>
            <a:r>
              <a:rPr lang="en-US" altLang="ko-KR" dirty="0" err="1" smtClean="0"/>
              <a:t>iDo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2420860"/>
            <a:ext cx="11103177" cy="396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나노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31304"/>
            <a:ext cx="10972798" cy="36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67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화재 시 비상구 알림</a:t>
            </a: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3"/>
          <a:srcRect t="7590" b="7590"/>
          <a:stretch>
            <a:fillRect/>
          </a:stretch>
        </p:blipFill>
        <p:spPr>
          <a:xfrm>
            <a:off x="615148" y="1600156"/>
            <a:ext cx="6344959" cy="4526007"/>
          </a:xfrm>
          <a:prstGeom prst="rect">
            <a:avLst/>
          </a:prstGeom>
        </p:spPr>
      </p:pic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7176134" y="1600200"/>
            <a:ext cx="4406263" cy="4525963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 사용자의 위치를 알기 위해 센서로부터의 거리를 측정하는 </a:t>
            </a:r>
            <a:r>
              <a:rPr lang="en-US" altLang="ko-KR"/>
              <a:t>UWB</a:t>
            </a:r>
            <a:r>
              <a:rPr lang="ko-KR" altLang="en-US"/>
              <a:t>센서 3개를 이용합니다.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/>
              <a:t>화재 시 비상구 알림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센서를 이용하여 구한 위치를 서버에 저장된 </a:t>
            </a:r>
            <a:r>
              <a:rPr lang="en-US" altLang="ko-KR" dirty="0"/>
              <a:t>MAP</a:t>
            </a:r>
            <a:r>
              <a:rPr lang="ko-KR" altLang="en-US" dirty="0"/>
              <a:t>에 나타낸다.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갈림길에서는 진행방향과 위험요소를 고려하여 비상구까지의 </a:t>
            </a:r>
            <a:r>
              <a:rPr lang="ko-KR" altLang="en-US" dirty="0" err="1"/>
              <a:t>최단경로를</a:t>
            </a:r>
            <a:r>
              <a:rPr lang="ko-KR" altLang="en-US" dirty="0"/>
              <a:t> 안내한다.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50" y="1484730"/>
            <a:ext cx="1728240" cy="882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550" y="102150"/>
            <a:ext cx="1174575" cy="812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227328"/>
            <a:ext cx="1174575" cy="812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2937810"/>
            <a:ext cx="1174575" cy="8122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620" y="600105"/>
            <a:ext cx="666750" cy="628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020" y="5373270"/>
            <a:ext cx="666750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837" y="5373270"/>
            <a:ext cx="666750" cy="62865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4007310" y="4168810"/>
            <a:ext cx="2210854" cy="168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1"/>
            <a:endCxn id="15" idx="3"/>
          </p:cNvCxnSpPr>
          <p:nvPr/>
        </p:nvCxnSpPr>
        <p:spPr>
          <a:xfrm flipH="1" flipV="1">
            <a:off x="6595617" y="3780997"/>
            <a:ext cx="4117403" cy="190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6529238" y="1022589"/>
            <a:ext cx="4183782" cy="249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4" idx="0"/>
          </p:cNvCxnSpPr>
          <p:nvPr/>
        </p:nvCxnSpPr>
        <p:spPr>
          <a:xfrm>
            <a:off x="1066508" y="1039608"/>
            <a:ext cx="1212962" cy="44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0"/>
            <a:endCxn id="4" idx="2"/>
          </p:cNvCxnSpPr>
          <p:nvPr/>
        </p:nvCxnSpPr>
        <p:spPr>
          <a:xfrm flipV="1">
            <a:off x="1066508" y="2367510"/>
            <a:ext cx="1212962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4" idx="0"/>
          </p:cNvCxnSpPr>
          <p:nvPr/>
        </p:nvCxnSpPr>
        <p:spPr>
          <a:xfrm flipH="1">
            <a:off x="2279470" y="914430"/>
            <a:ext cx="1163368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143590" y="2060810"/>
            <a:ext cx="1361899" cy="8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92432" y="1396495"/>
            <a:ext cx="10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블루투스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6168010" y="197206"/>
            <a:ext cx="1403857" cy="497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   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557614" y="695161"/>
            <a:ext cx="900503" cy="20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228184" y="718321"/>
            <a:ext cx="816724" cy="202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610" y="2804020"/>
            <a:ext cx="2019007" cy="132230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0724" y="3589259"/>
            <a:ext cx="720212" cy="5588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867" y="3466672"/>
            <a:ext cx="666750" cy="6286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0322105" y="1368703"/>
            <a:ext cx="12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dwm1000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419562" y="6001920"/>
            <a:ext cx="12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dwm1000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28122" y="6002245"/>
            <a:ext cx="12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dwm1000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50" y="102150"/>
            <a:ext cx="1174575" cy="812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227328"/>
            <a:ext cx="1174575" cy="812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2937810"/>
            <a:ext cx="1174575" cy="8122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389" y="2780910"/>
            <a:ext cx="1638449" cy="12603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620" y="600105"/>
            <a:ext cx="666750" cy="628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020" y="5373270"/>
            <a:ext cx="666750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837" y="5373270"/>
            <a:ext cx="666750" cy="628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988" y="3435765"/>
            <a:ext cx="666750" cy="6286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endCxn id="15" idx="2"/>
          </p:cNvCxnSpPr>
          <p:nvPr/>
        </p:nvCxnSpPr>
        <p:spPr>
          <a:xfrm flipV="1">
            <a:off x="4065509" y="4064415"/>
            <a:ext cx="2210854" cy="168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1"/>
            <a:endCxn id="15" idx="3"/>
          </p:cNvCxnSpPr>
          <p:nvPr/>
        </p:nvCxnSpPr>
        <p:spPr>
          <a:xfrm flipH="1" flipV="1">
            <a:off x="6609738" y="3750090"/>
            <a:ext cx="4103282" cy="19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6529238" y="1022589"/>
            <a:ext cx="4183782" cy="249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4" idx="0"/>
          </p:cNvCxnSpPr>
          <p:nvPr/>
        </p:nvCxnSpPr>
        <p:spPr>
          <a:xfrm>
            <a:off x="1066508" y="1039608"/>
            <a:ext cx="1212962" cy="44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0"/>
            <a:endCxn id="4" idx="2"/>
          </p:cNvCxnSpPr>
          <p:nvPr/>
        </p:nvCxnSpPr>
        <p:spPr>
          <a:xfrm flipV="1">
            <a:off x="1066508" y="2367510"/>
            <a:ext cx="1212962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4" idx="0"/>
          </p:cNvCxnSpPr>
          <p:nvPr/>
        </p:nvCxnSpPr>
        <p:spPr>
          <a:xfrm flipH="1">
            <a:off x="2279470" y="914430"/>
            <a:ext cx="1163368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489" y="3505549"/>
            <a:ext cx="720212" cy="55886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257044" y="1425582"/>
            <a:ext cx="10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168010" y="197206"/>
            <a:ext cx="1403857" cy="497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   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11" idx="0"/>
          </p:cNvCxnSpPr>
          <p:nvPr/>
        </p:nvCxnSpPr>
        <p:spPr>
          <a:xfrm flipV="1">
            <a:off x="5557614" y="695161"/>
            <a:ext cx="900503" cy="20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228184" y="718321"/>
            <a:ext cx="816724" cy="202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35" idx="1"/>
          </p:cNvCxnSpPr>
          <p:nvPr/>
        </p:nvCxnSpPr>
        <p:spPr>
          <a:xfrm flipV="1">
            <a:off x="3071580" y="446184"/>
            <a:ext cx="3096430" cy="11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795" y="1545996"/>
            <a:ext cx="1417785" cy="8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490" y="228108"/>
            <a:ext cx="2088290" cy="2135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80" y="208724"/>
            <a:ext cx="1661261" cy="1998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60" y="314138"/>
            <a:ext cx="2514962" cy="20681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680" y="3416700"/>
            <a:ext cx="5058165" cy="34413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5" idx="2"/>
            <a:endCxn id="9" idx="1"/>
          </p:cNvCxnSpPr>
          <p:nvPr/>
        </p:nvCxnSpPr>
        <p:spPr>
          <a:xfrm>
            <a:off x="2024741" y="2382254"/>
            <a:ext cx="1766939" cy="275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9" idx="0"/>
          </p:cNvCxnSpPr>
          <p:nvPr/>
        </p:nvCxnSpPr>
        <p:spPr>
          <a:xfrm>
            <a:off x="6062511" y="2207378"/>
            <a:ext cx="258252" cy="120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3"/>
          </p:cNvCxnSpPr>
          <p:nvPr/>
        </p:nvCxnSpPr>
        <p:spPr>
          <a:xfrm flipH="1">
            <a:off x="8849845" y="2363931"/>
            <a:ext cx="1818790" cy="277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DWM1000 1/10in Adapter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0" y="2492870"/>
            <a:ext cx="6840951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90" y="2560638"/>
            <a:ext cx="2738633" cy="32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Qr50_zqAIN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7460" y="2576513"/>
            <a:ext cx="8209140" cy="35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DWM-1000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0" y="2996940"/>
            <a:ext cx="11161550" cy="32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164</Words>
  <Application>Microsoft Office PowerPoint</Application>
  <PresentationFormat>와이드스크린</PresentationFormat>
  <Paragraphs>59</Paragraphs>
  <Slides>13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함초롬돋움</vt:lpstr>
      <vt:lpstr>Arial</vt:lpstr>
      <vt:lpstr>Times New Roman</vt:lpstr>
      <vt:lpstr>한컴오피스</vt:lpstr>
      <vt:lpstr>PowerPoint 프레젠테이션</vt:lpstr>
      <vt:lpstr>화재 시 비상구 알림</vt:lpstr>
      <vt:lpstr>화재 시 비상구 알림</vt:lpstr>
      <vt:lpstr>PowerPoint 프레젠테이션</vt:lpstr>
      <vt:lpstr>PowerPoint 프레젠테이션</vt:lpstr>
      <vt:lpstr>PowerPoint 프레젠테이션</vt:lpstr>
      <vt:lpstr>하드웨어</vt:lpstr>
      <vt:lpstr>PowerPoint 프레젠테이션</vt:lpstr>
      <vt:lpstr>하드웨어</vt:lpstr>
      <vt:lpstr>하드웨어</vt:lpstr>
      <vt:lpstr>하드웨어</vt:lpstr>
      <vt:lpstr>하드웨어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김영중</dc:creator>
  <cp:lastModifiedBy>Windows 사용자</cp:lastModifiedBy>
  <cp:revision>29</cp:revision>
  <dcterms:created xsi:type="dcterms:W3CDTF">2017-11-06T16:03:01Z</dcterms:created>
  <dcterms:modified xsi:type="dcterms:W3CDTF">2017-11-14T07:21:37Z</dcterms:modified>
  <cp:version>0906.0100.01</cp:version>
</cp:coreProperties>
</file>