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2" r:id="rId1"/>
    <p:sldMasterId id="2147483743" r:id="rId2"/>
    <p:sldMasterId id="214748374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269"/>
    <p:restoredTop sz="9463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  <a:endParaRPr lang="ko-KR" altLang="en-US" b="1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2"/>
            <a:ext cx="11665460" cy="47091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1. 정확하게 길을 찾아준다.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1.1. 기기의 위치를 정확히 파악한다.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1.2. 현재 위치에서 가야할 방향을 정확히 알려준다.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1.3. 갈림길에서 가야할 방향을 알려준다.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1.4. 길을 잘못 들었을 때 정확한 길을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1.4.1. 위험요소가 없다면 새로운 이동경로를 찾아준다.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1.4.2. 위험요소가 있다면 알림을 주고 원래 이동경로로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  <a:endParaRPr lang="ko-KR" altLang="en-US" b="1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556765"/>
            <a:ext cx="11665460" cy="5112639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2. 안전한 길로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2.1. 예상 이동경로에 화재 발생시 안전한 길로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2.1.1. 이동경로 내에 화재가 발생했다는 알림을 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2.1.2. 다른 안전한 길을 탐색하여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2.2. 연기로 시야가 차단되었을 시 안전한 길로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2.2.1. 빛을 이용하여 시야를 밝힐 수 있도록 한다.(후레쉬)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2.2.2. 화재로 인한 연기가 많다는 알림을 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2.2.3. 다른 안전한 길을 탐색하여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2.3. 건물 일부가 붕괴하여 이동경로가 차단되었을 시 다른 안전한 길을 탐색하여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  <a:endParaRPr lang="ko-KR" altLang="en-US" b="1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3"/>
            <a:ext cx="11665460" cy="48966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3. 신속하게 길을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3.1. 목적지까지 최단거리로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3.2. 사용자의 위치에서 가까운 비상구로 안내한다.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4. 사용자가 사용하기 어렵지 않도록 해야한다.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4.1. 사용자 매뉴얼을 제공한다.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4.2. 이동방향 알림을 알기 쉽도록 해야한다.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4.2.1.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LCD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화면으로 이동방향을 알려준다.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4.2.2. 이동방향을 소리로 알려준다.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화면 슬라이드 쇼(4:3)</ep:PresentationFormat>
  <ep:Paragraphs>33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ep:HeadingPairs>
  <ep:TitlesOfParts>
    <vt:vector size="8" baseType="lpstr">
      <vt:lpstr>한컴오피스</vt:lpstr>
      <vt:lpstr>Office 테마</vt:lpstr>
      <vt:lpstr>1_Office 테마</vt:lpstr>
      <vt:lpstr>슬라이드 1</vt:lpstr>
      <vt:lpstr>요구사항분석</vt:lpstr>
      <vt:lpstr>요구사항분석</vt:lpstr>
      <vt:lpstr>요구사항분석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2017-11-15T15:12:08.205</dcterms:created>
  <dc:creator>김영중</dc:creator>
  <cp:lastModifiedBy>김영중</cp:lastModifiedBy>
  <dcterms:modified xsi:type="dcterms:W3CDTF">2017-11-15T15:57:36.114</dcterms:modified>
  <cp:revision>9</cp:revision>
  <cp:version>0906.0100.01</cp:version>
</cp:coreProperties>
</file>