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8" r:id="rId4"/>
    <p:sldId id="267" r:id="rId5"/>
    <p:sldId id="269" r:id="rId6"/>
    <p:sldId id="265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408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7"/>
    <p:restoredTop sz="94786"/>
  </p:normalViewPr>
  <p:slideViewPr>
    <p:cSldViewPr>
      <p:cViewPr varScale="1">
        <p:scale>
          <a:sx n="85" d="100"/>
          <a:sy n="85" d="100"/>
        </p:scale>
        <p:origin x="1362" y="9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78"/>
        <p:guide pos="215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B49EEEC-9BBA-473D-9EA8-38F2F24B9D50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5A911F0-F0CF-485B-A494-25F4B4E23FB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1CC36D5-1308-4299-917A-2E4F52B440AC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DB2909A-FFE6-4721-8EDB-08E7FC88E86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DB2909A-FFE6-4721-8EDB-08E7FC88E869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83568" y="3429000"/>
            <a:ext cx="4320480" cy="223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3634280"/>
            <a:ext cx="6624735" cy="57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78922" y="4912723"/>
            <a:ext cx="2727920" cy="75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8922" y="5714297"/>
            <a:ext cx="2727920" cy="75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201201477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김영중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화재 시 비상구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 lang="ko-KR" altLang="en-US"/>
            </a:pPr>
            <a:r>
              <a:rPr lang="ko-KR" altLang="en-US" dirty="0"/>
              <a:t>화재 시 연기로 인하여 시야가 차단될 경우, 비상구를 찾기가 어려움</a:t>
            </a:r>
          </a:p>
          <a:p>
            <a:pPr marL="342900" indent="-342900">
              <a:defRPr lang="ko-KR" altLang="en-US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692" y="3176972"/>
            <a:ext cx="6084676" cy="2724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화재 시 비상구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 lang="ko-KR" altLang="en-US"/>
            </a:pPr>
            <a:r>
              <a:rPr lang="ko-KR" altLang="en-US" dirty="0" err="1"/>
              <a:t>아이비콘을</a:t>
            </a:r>
            <a:r>
              <a:rPr lang="ko-KR" altLang="en-US" dirty="0"/>
              <a:t> 사용하여 수신기 위치추적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3F5447-3BBB-45CD-9FF5-DB2BE476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2204864"/>
            <a:ext cx="8208912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5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14EDE6B-1B06-4CE4-8823-2B102F0F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화재 시 비상구 알림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97655B-1333-4398-A23A-A1BD5D843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3"/>
            <a:ext cx="7776864" cy="5292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863BB0-37AB-4ADC-B7BA-40876229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64" y="1417638"/>
            <a:ext cx="1168284" cy="4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6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14EDE6B-1B06-4CE4-8823-2B102F0F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48" y="260648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화재 시 비상구 알림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2415965-ADBA-41DD-96EA-70824E267D9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dirty="0"/>
              <a:t>문제점</a:t>
            </a:r>
            <a:r>
              <a:rPr lang="en-US" altLang="ko-KR" dirty="0"/>
              <a:t>:</a:t>
            </a:r>
            <a:r>
              <a:rPr lang="ko-KR" altLang="en-US" dirty="0"/>
              <a:t>실제상황에서는 오차 때문에 한 점에서 교차하는 일이 적다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AF90EC-E5B4-4293-B35C-49892CF4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852936"/>
            <a:ext cx="766885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14EDE6B-1B06-4CE4-8823-2B102F0F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화재 시 비상구 알림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3C132A-132F-469F-B64E-3CA6E2D26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0868"/>
            <a:ext cx="8229600" cy="45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9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043608" y="3501008"/>
            <a:ext cx="4286280" cy="82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4800" b="1"/>
              <a:t>감사합니다</a:t>
            </a:r>
            <a:r>
              <a:rPr lang="en-US" altLang="ko-KR" sz="4800" b="1"/>
              <a:t>.</a:t>
            </a:r>
            <a:endParaRPr lang="ko-KR" altLang="en-US" sz="4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</Words>
  <Application>Microsoft Office PowerPoint</Application>
  <PresentationFormat>화면 슬라이드 쇼(4:3)</PresentationFormat>
  <Paragraphs>15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화재 시 비상구 알림</vt:lpstr>
      <vt:lpstr>화재 시 비상구 알림</vt:lpstr>
      <vt:lpstr>화재 시 비상구 알림</vt:lpstr>
      <vt:lpstr>화재 시 비상구 알림</vt:lpstr>
      <vt:lpstr>화재 시 비상구 알림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luizek</dc:creator>
  <cp:lastModifiedBy>kwakmh6201@naver.com</cp:lastModifiedBy>
  <cp:revision>318</cp:revision>
  <dcterms:created xsi:type="dcterms:W3CDTF">2015-01-07T09:44:23Z</dcterms:created>
  <dcterms:modified xsi:type="dcterms:W3CDTF">2017-11-01T16:35:53Z</dcterms:modified>
  <cp:version>0906.0100.01</cp:version>
</cp:coreProperties>
</file>