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273"/>
    <p:restoredTop sz="88992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UWB란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m.blog.naver.com/PostView.nhn?blogId=uo_ara&amp;logNo=120013886159&amp;proxyReferer=http%3A%2F%2Fwww.google.co.kr%2Furl%3Fsa%3Dt%26rct%3Dj%26q%3D%26esrc%3Ds%26source%3Dweb%26cd%3D1%26cad%3Drja%26uact%3D8%26ved%3D0ahUKEwijrcfSrKrXAhVFlJQKHTm1DJ4QFggoMAA%26url%3Dhttp%253A%252F%252Fm.blog.naver.com%252Fuo_ara%252F120013886159%26usg%3DAOvVaw1fQTfqoRYhkmxZfvQZBJ0-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영상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https://www.youtube.com/watch?v=aSGDP5Im5LA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DW1000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http://eleparts.co.kr/EPXCDPXU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벽 통과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http://2015.jkibc.org/Upload/files/JKIBC/090108.pdf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라즈베리파이 46,200원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http://www.hardkernel.com/main/shop/good_list.php?lang=kr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아두이노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http://www.general-vision.com/software/curieneurons/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본문" type="mediaAndTx" preserve="1" userDrawn="1">
  <p:cSld name="그림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pic" sz="half" idx="1"/>
          </p:nvPr>
        </p:nvSpPr>
        <p:spPr>
          <a:xfrm>
            <a:off x="615149" y="1600156"/>
            <a:ext cx="5385599" cy="452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07568" y="3429000"/>
            <a:ext cx="4320480" cy="223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3634280"/>
            <a:ext cx="6624735" cy="57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 디자인</a:t>
            </a:r>
            <a:endParaRPr lang="ko-KR" alt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2922" y="4912723"/>
            <a:ext cx="2727920" cy="75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2922" y="5714297"/>
            <a:ext cx="2727920" cy="75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201201477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김영중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화재 시 비상구 알림</a:t>
            </a:r>
            <a:endParaRPr lang="ko-KR" altLang="en-US" b="1"/>
          </a:p>
        </p:txBody>
      </p:sp>
      <p:pic>
        <p:nvPicPr>
          <p:cNvPr id="3" name="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3"/>
          <a:srcRect t="7590" b="7590"/>
          <a:stretch>
            <a:fillRect/>
          </a:stretch>
        </p:blipFill>
        <p:spPr>
          <a:xfrm>
            <a:off x="615148" y="1600156"/>
            <a:ext cx="6344959" cy="4526007"/>
          </a:xfrm>
          <a:prstGeom prst="rect">
            <a:avLst/>
          </a:prstGeom>
        </p:spPr>
      </p:pic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7176134" y="1600200"/>
            <a:ext cx="4406263" cy="4525963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현재 사용자의 위치를 알기 위해 센서로부터의 거리를 측정하는 </a:t>
            </a:r>
            <a:r>
              <a:rPr lang="en-US" altLang="ko-KR"/>
              <a:t>UWB</a:t>
            </a:r>
            <a:r>
              <a:rPr lang="ko-KR" altLang="en-US"/>
              <a:t>센서 3개를 이용합니다.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/>
              <a:t>화재 시 비상구 알림</a:t>
            </a:r>
            <a:endParaRPr lang="ko-KR" altLang="en-US" b="1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센서를 이용하여 구한 위치를 서버에 저장된 </a:t>
            </a:r>
            <a:r>
              <a:rPr lang="en-US" altLang="ko-KR"/>
              <a:t>MAP</a:t>
            </a:r>
            <a:r>
              <a:rPr lang="ko-KR" altLang="en-US"/>
              <a:t>에 나타낸다.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갈림길에서는 진행방향과 위험요소를 고려하여 비상구까지의 최단경로를 안내한다.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하드웨어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UWB</a:t>
            </a:r>
            <a:r>
              <a:rPr lang="ko-KR" altLang="en-US"/>
              <a:t> 센서 (</a:t>
            </a:r>
            <a:r>
              <a:rPr lang="en-US" altLang="ko-KR"/>
              <a:t>DW1000-I-TR13)</a:t>
            </a:r>
            <a:endParaRPr lang="en-US" altLang="ko-KR"/>
          </a:p>
        </p:txBody>
      </p:sp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911351" y="2132838"/>
            <a:ext cx="10873360" cy="4608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하드웨어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>
            <a:fillRect/>
          </a:stretch>
        </p:blipFill>
        <p:spPr>
          <a:xfrm>
            <a:off x="1314871" y="1832734"/>
            <a:ext cx="3917019" cy="2964437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tretch>
            <a:fillRect/>
          </a:stretch>
        </p:blipFill>
        <p:spPr>
          <a:xfrm>
            <a:off x="6548668" y="1417638"/>
            <a:ext cx="3939881" cy="354360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567558" y="5373243"/>
            <a:ext cx="2088262" cy="749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라즈베리파이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2200"/>
              <a:t>Odroid-c1</a:t>
            </a:r>
            <a:endParaRPr lang="en-US" altLang="ko-KR" sz="2200"/>
          </a:p>
        </p:txBody>
      </p:sp>
      <p:sp>
        <p:nvSpPr>
          <p:cNvPr id="6" name=""/>
          <p:cNvSpPr txBox="1"/>
          <p:nvPr/>
        </p:nvSpPr>
        <p:spPr>
          <a:xfrm>
            <a:off x="7608189" y="5364861"/>
            <a:ext cx="2088262" cy="75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/>
              <a:t>아두이노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2200"/>
              <a:t>CurieNeurons</a:t>
            </a: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67608" y="3501008"/>
            <a:ext cx="4286280" cy="82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4800" b="1"/>
              <a:t>감사합니다</a:t>
            </a:r>
            <a:r>
              <a:rPr lang="en-US" altLang="ko-KR" sz="4800" b="1"/>
              <a:t>.</a:t>
            </a:r>
            <a:endParaRPr lang="ko-KR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</ep:Words>
  <ep:PresentationFormat>화면 슬라이드 쇼(4:3)</ep:PresentationFormat>
  <ep:Paragraphs>21</ep:Paragraphs>
  <ep:Slides>6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화재 시 비상구 알림</vt:lpstr>
      <vt:lpstr>화재 시 비상구 알림</vt:lpstr>
      <vt:lpstr>하드웨어</vt:lpstr>
      <vt:lpstr>하드웨어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2017-11-06T16:03:01.358</dcterms:created>
  <dc:creator>김영중</dc:creator>
  <cp:lastModifiedBy>김영중</cp:lastModifiedBy>
  <dcterms:modified xsi:type="dcterms:W3CDTF">2017-11-06T17:53:52.779</dcterms:modified>
  <cp:revision>12</cp:revision>
  <cp:version>0906.0100.01</cp:version>
</cp:coreProperties>
</file>