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292" r:id="rId4"/>
    <p:sldId id="307" r:id="rId5"/>
    <p:sldId id="308" r:id="rId6"/>
    <p:sldId id="309" r:id="rId7"/>
    <p:sldId id="310" r:id="rId8"/>
    <p:sldId id="311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408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BA60C"/>
    <a:srgbClr val="17C6CD"/>
    <a:srgbClr val="9751CB"/>
    <a:srgbClr val="5B7088"/>
    <a:srgbClr val="27BBDB"/>
    <a:srgbClr val="6C849E"/>
    <a:srgbClr val="AA71D5"/>
    <a:srgbClr val="14ACB4"/>
    <a:srgbClr val="E2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4660"/>
  </p:normalViewPr>
  <p:slideViewPr>
    <p:cSldViewPr>
      <p:cViewPr varScale="1">
        <p:scale>
          <a:sx n="74" d="100"/>
          <a:sy n="74" d="100"/>
        </p:scale>
        <p:origin x="17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36D5-1308-4299-917A-2E4F52B440AC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2909A-FFE6-4721-8EDB-08E7FC88E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83568" y="3429000"/>
            <a:ext cx="4320480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3634280"/>
            <a:ext cx="662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캡스톤디자인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발표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922" y="4912723"/>
            <a:ext cx="272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8922" y="5714297"/>
            <a:ext cx="272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7"/>
    </mc:Choice>
    <mc:Fallback xmlns="">
      <p:transition spd="slow" advTm="133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0728"/>
            <a:ext cx="3600400" cy="45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9807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문제 제기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983" y="256490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녹음시간이 긴 파일에서 원한 곳을 찾는 더 쉬운 방법이 없을까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57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28"/>
    </mc:Choice>
    <mc:Fallback xmlns="">
      <p:transition spd="slow" advTm="356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음성녹음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011500"/>
            <a:ext cx="312028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5" y="1052736"/>
            <a:ext cx="3120281" cy="3810000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>
            <a:off x="4155057" y="2420888"/>
            <a:ext cx="1008112" cy="991225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5589240"/>
            <a:ext cx="602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음성 녹음과 동시에 텍스트 파일 변환</a:t>
            </a:r>
            <a:endParaRPr lang="ko-KR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7"/>
    </mc:Choice>
    <mc:Fallback xmlns="">
      <p:transition spd="slow" advTm="203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덧셈 기호 4"/>
          <p:cNvSpPr/>
          <p:nvPr/>
        </p:nvSpPr>
        <p:spPr>
          <a:xfrm>
            <a:off x="4155057" y="2420888"/>
            <a:ext cx="1008112" cy="991225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8814" y="5589240"/>
            <a:ext cx="602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음성으로 원하는 구간을 찾는 기능</a:t>
            </a:r>
            <a:endParaRPr lang="ko-KR" altLang="en-US" sz="2400" b="1" dirty="0"/>
          </a:p>
        </p:txBody>
      </p:sp>
      <p:pic>
        <p:nvPicPr>
          <p:cNvPr id="2052" name="Picture 4" descr="음성인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030806"/>
            <a:ext cx="312028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speech to tex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95" y="1011500"/>
            <a:ext cx="320637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27"/>
    </mc:Choice>
    <mc:Fallback>
      <p:transition spd="slow" advTm="203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덧셈 기호 4"/>
          <p:cNvSpPr/>
          <p:nvPr/>
        </p:nvSpPr>
        <p:spPr>
          <a:xfrm>
            <a:off x="4155057" y="2420888"/>
            <a:ext cx="1008112" cy="991225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8814" y="5589240"/>
            <a:ext cx="602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음성으로 원하는 구간을 찾는 기능</a:t>
            </a:r>
            <a:endParaRPr lang="ko-KR" altLang="en-US" sz="2400" b="1" dirty="0"/>
          </a:p>
        </p:txBody>
      </p:sp>
      <p:pic>
        <p:nvPicPr>
          <p:cNvPr id="2052" name="Picture 4" descr="음성인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030806"/>
            <a:ext cx="312028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speech to tex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95" y="1011500"/>
            <a:ext cx="320637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27"/>
    </mc:Choice>
    <mc:Fallback>
      <p:transition spd="slow" advTm="203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9807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문제 제기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983" y="2564904"/>
            <a:ext cx="3242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화재로 인한 대피 시 연기로 인해 비상구를 쉽게 찾을 수 없다면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5468100" cy="43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8"/>
    </mc:Choice>
    <mc:Fallback>
      <p:transition spd="slow" advTm="356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84512" y="537321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비상구 </a:t>
            </a:r>
            <a:r>
              <a:rPr lang="ko-KR" altLang="en-US" sz="2400" b="1" smtClean="0"/>
              <a:t>방향을 소리로 알려주는 기기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67696"/>
            <a:ext cx="3810000" cy="381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67696"/>
            <a:ext cx="3810000" cy="3809999"/>
          </a:xfrm>
          <a:prstGeom prst="rect">
            <a:avLst/>
          </a:prstGeom>
        </p:spPr>
      </p:pic>
      <p:sp>
        <p:nvSpPr>
          <p:cNvPr id="7" name="덧셈 기호 6"/>
          <p:cNvSpPr/>
          <p:nvPr/>
        </p:nvSpPr>
        <p:spPr>
          <a:xfrm>
            <a:off x="4155057" y="2420888"/>
            <a:ext cx="1008112" cy="991225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1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8"/>
    </mc:Choice>
    <mc:Fallback>
      <p:transition spd="slow" advTm="356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777686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8"/>
    </mc:Choice>
    <mc:Fallback>
      <p:transition spd="slow" advTm="356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3501008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/>
              <a:t>감사합니다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2"/>
    </mc:Choice>
    <mc:Fallback xmlns="">
      <p:transition spd="slow" advTm="3442"/>
    </mc:Fallback>
  </mc:AlternateContent>
</p:sld>
</file>

<file path=ppt/theme/theme1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58</Words>
  <Application>Microsoft Office PowerPoint</Application>
  <PresentationFormat>화면 슬라이드 쇼(4:3)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Windows 사용자</cp:lastModifiedBy>
  <cp:revision>292</cp:revision>
  <dcterms:created xsi:type="dcterms:W3CDTF">2015-01-07T09:44:23Z</dcterms:created>
  <dcterms:modified xsi:type="dcterms:W3CDTF">2017-09-20T08:45:15Z</dcterms:modified>
</cp:coreProperties>
</file>