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H408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677"/>
    <p:restoredTop sz="94786"/>
  </p:normalViewPr>
  <p:slideViewPr>
    <p:cSldViewPr>
      <p:cViewPr varScale="1">
        <p:scale>
          <a:sx n="109" d="100"/>
          <a:sy n="109" d="100"/>
        </p:scale>
        <p:origin x="2076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78"/>
        <p:guide pos="2158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9EEEC-9BBA-473D-9EA8-38F2F24B9D50}" type="datetime1">
              <a:rPr lang="ko-KR" altLang="en-US"/>
              <a:pPr lvl="0">
                <a:defRPr lang="ko-KR" altLang="en-US"/>
              </a:pPr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A911F0-F0CF-485B-A494-25F4B4E23FB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1CC36D5-1308-4299-917A-2E4F52B440AC}" type="datetime1">
              <a:rPr lang="ko-KR" altLang="en-US"/>
              <a:pPr lvl="0">
                <a:defRPr lang="ko-KR" altLang="en-US"/>
              </a:pPr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DB2909A-FFE6-4721-8EDB-08E7FC88E86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83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8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녹 음 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음성 녹음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녹음과 동시에 텍스트 변환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변환된 텍스트 파일을 이용하여 원하는 부분 재생 가능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sz="4000" b="1"/>
              <a:t>유사 앱</a:t>
            </a:r>
            <a:endParaRPr lang="ko-KR" altLang="en-US" sz="4000" b="1"/>
          </a:p>
        </p:txBody>
      </p:sp>
      <p:sp>
        <p:nvSpPr>
          <p:cNvPr id="4" name="텍스트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500" y="1628800"/>
            <a:ext cx="6490692" cy="467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 lang="ko-KR" altLang="en-US"/>
            </a:pPr>
            <a:r>
              <a:rPr lang="ko-KR" altLang="en-US"/>
              <a:t>화재 시 연기로 인하여 시야가 차단될 경우, 비상구를 찾기가 어려움</a:t>
            </a:r>
            <a:endParaRPr lang="ko-KR" altLang="en-US"/>
          </a:p>
          <a:p>
            <a:pPr marL="342900" indent="-342900">
              <a:defRPr lang="ko-KR" altLang="en-US"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92" y="3176972"/>
            <a:ext cx="6084676" cy="2724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>
          <a:xfrm>
            <a:off x="457200" y="800708"/>
            <a:ext cx="8219256" cy="532545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비상구 표시판과 기기에 각각 센서 부착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기기는 소화기처럼 눈에 띄는 곳에 비치를 해둠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화재 시, 기기를 작동시키면 비상구까지의 최단경로를 안내해줌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43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화면 슬라이드 쇼(4:3)</ep:PresentationFormat>
  <ep:Paragraphs>25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녹 음 기</vt:lpstr>
      <vt:lpstr>유사 앱</vt:lpstr>
      <vt:lpstr>화재 시 비상구 알림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2015-01-07T09:44:23.000</dcterms:created>
  <dc:creator>luizek</dc:creator>
  <cp:lastModifiedBy>김영중</cp:lastModifiedBy>
  <dcterms:modified xsi:type="dcterms:W3CDTF">2017-09-28T03:41:24.923</dcterms:modified>
  <cp:revision>309</cp:revision>
  <dc:title>슬라이드 1</dc:title>
  <cp:version>0906.0100.01</cp:version>
</cp:coreProperties>
</file>