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4" r:id="rId6"/>
    <p:sldId id="275" r:id="rId7"/>
    <p:sldId id="267" r:id="rId8"/>
    <p:sldId id="266" r:id="rId9"/>
    <p:sldId id="268" r:id="rId10"/>
    <p:sldId id="276" r:id="rId11"/>
    <p:sldId id="27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73"/>
    <p:restoredTop sz="88992"/>
  </p:normalViewPr>
  <p:slideViewPr>
    <p:cSldViewPr snapToObjects="1">
      <p:cViewPr>
        <p:scale>
          <a:sx n="100" d="100"/>
          <a:sy n="100" d="100"/>
        </p:scale>
        <p:origin x="-918" y="-17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UWB란</a:t>
            </a:r>
          </a:p>
          <a:p>
            <a:pPr>
              <a:defRPr lang="ko-KR" altLang="en-US"/>
            </a:pPr>
            <a:r>
              <a:rPr lang="ko-KR" altLang="en-US"/>
              <a:t>https://m.blog.naver.com/PostView.nhn?blogId=uo_ara&amp;logNo=120013886159&amp;proxyReferer=http%3A%2F%2Fwww.google.co.kr%2Furl%3Fsa%3Dt%26rct%3Dj%26q%3D%26esrc%3Ds%26source%3Dweb%26cd%3D1%26cad%3Drja%26uact%3D8%26ved%3D0ahUKEwijrcfSrKrXAhVFlJQKHTm1DJ4QFggoMAA%26url%3Dhttp%253A%252F%252Fm.blog.naver.com%252Fuo_ara%252F120013886159%26usg%3DAOvVaw1fQTfqoRYhkmxZfvQZBJ0-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545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0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8103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3188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6065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473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7042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5454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5454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50_zqAINY" TargetMode="Externa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07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2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불꽃감지 센서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530" y="2804242"/>
            <a:ext cx="10215634" cy="349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8589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비상구 유도 기기의 모습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67108" y="1417638"/>
            <a:ext cx="3786214" cy="208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2992" y="3500438"/>
            <a:ext cx="1357322" cy="29289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2860" y="1643050"/>
            <a:ext cx="3286148" cy="1571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38678" y="457200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738678" y="1785926"/>
            <a:ext cx="185738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81488" y="282784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표시된 방향으로 진행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67372" y="4357694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67372" y="4510094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67372" y="46434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67372" y="47958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67372" y="49482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67372" y="51006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67108" y="4504499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전원버튼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8589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67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3"/>
          <a:srcRect t="7590" b="7590"/>
          <a:stretch>
            <a:fillRect/>
          </a:stretch>
        </p:blipFill>
        <p:spPr>
          <a:xfrm>
            <a:off x="615148" y="1600156"/>
            <a:ext cx="6344959" cy="4526007"/>
          </a:xfrm>
          <a:prstGeom prst="rect">
            <a:avLst/>
          </a:prstGeom>
        </p:spPr>
      </p:pic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7176134" y="1600200"/>
            <a:ext cx="4406263" cy="4525963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사용자의 위치를 알기 위해 센서로부터의 거리를 측정하는 </a:t>
            </a:r>
            <a:r>
              <a:rPr lang="en-US" altLang="ko-KR"/>
              <a:t>UWB</a:t>
            </a:r>
            <a:r>
              <a:rPr lang="ko-KR" altLang="en-US"/>
              <a:t>센서 3개를 이용합니다.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5550" y="102150"/>
            <a:ext cx="1174575" cy="812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20" y="227328"/>
            <a:ext cx="1174575" cy="812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20" y="2937810"/>
            <a:ext cx="1174575" cy="8122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620" y="600105"/>
            <a:ext cx="666750" cy="628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20" y="5373270"/>
            <a:ext cx="666750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837" y="5373270"/>
            <a:ext cx="666750" cy="6286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4007310" y="4168810"/>
            <a:ext cx="2210854" cy="168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1"/>
            <a:endCxn id="15" idx="3"/>
          </p:cNvCxnSpPr>
          <p:nvPr/>
        </p:nvCxnSpPr>
        <p:spPr>
          <a:xfrm flipH="1" flipV="1">
            <a:off x="6595617" y="3780997"/>
            <a:ext cx="4117403" cy="190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529238" y="1022589"/>
            <a:ext cx="4183782" cy="249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</p:cNvCxnSpPr>
          <p:nvPr/>
        </p:nvCxnSpPr>
        <p:spPr>
          <a:xfrm>
            <a:off x="1066508" y="1039608"/>
            <a:ext cx="1212962" cy="44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0"/>
          </p:cNvCxnSpPr>
          <p:nvPr/>
        </p:nvCxnSpPr>
        <p:spPr>
          <a:xfrm flipV="1">
            <a:off x="1066508" y="2367510"/>
            <a:ext cx="1212962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</p:cNvCxnSpPr>
          <p:nvPr/>
        </p:nvCxnSpPr>
        <p:spPr>
          <a:xfrm flipH="1">
            <a:off x="2279470" y="914430"/>
            <a:ext cx="1163368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143590" y="2060810"/>
            <a:ext cx="1361899" cy="8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81343" y="2434688"/>
            <a:ext cx="10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WIDO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168010" y="197206"/>
            <a:ext cx="1403857" cy="497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   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557614" y="695161"/>
            <a:ext cx="900503" cy="20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228184" y="718321"/>
            <a:ext cx="816724" cy="202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6610" y="2804020"/>
            <a:ext cx="2019007" cy="132230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0724" y="3589259"/>
            <a:ext cx="720212" cy="5588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67" y="3466672"/>
            <a:ext cx="666750" cy="6286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322105" y="1368703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dwm1000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419562" y="6001920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dwm1000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28122" y="6002245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dwm1000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9220" y="4095322"/>
            <a:ext cx="18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불꽃 감지 센서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6383" y="1176953"/>
            <a:ext cx="18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불꽃 감지 센서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5550" y="1021576"/>
            <a:ext cx="18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불꽃 감지 센서</a:t>
            </a:r>
            <a:endParaRPr lang="ko-KR" altLang="en-US" sz="1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3795" y="1545996"/>
            <a:ext cx="1417785" cy="8215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05489" y="4218433"/>
            <a:ext cx="10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WIDO</a:t>
            </a:r>
          </a:p>
        </p:txBody>
      </p:sp>
    </p:spTree>
    <p:extLst>
      <p:ext uri="{BB962C8B-B14F-4D97-AF65-F5344CB8AC3E}">
        <p14:creationId xmlns="" xmlns:p14="http://schemas.microsoft.com/office/powerpoint/2010/main" val="3092426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490" y="575066"/>
            <a:ext cx="2088290" cy="2135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674" y="534396"/>
            <a:ext cx="1661261" cy="1998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60" y="575066"/>
            <a:ext cx="2514962" cy="20681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428" y="2928934"/>
            <a:ext cx="5058165" cy="34413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5" idx="2"/>
            <a:endCxn id="9" idx="1"/>
          </p:cNvCxnSpPr>
          <p:nvPr/>
        </p:nvCxnSpPr>
        <p:spPr>
          <a:xfrm rot="16200000" flipH="1">
            <a:off x="1775883" y="2892039"/>
            <a:ext cx="2006402" cy="150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9" idx="0"/>
          </p:cNvCxnSpPr>
          <p:nvPr/>
        </p:nvCxnSpPr>
        <p:spPr>
          <a:xfrm rot="5400000">
            <a:off x="5864966" y="2730595"/>
            <a:ext cx="39588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3"/>
          </p:cNvCxnSpPr>
          <p:nvPr/>
        </p:nvCxnSpPr>
        <p:spPr>
          <a:xfrm rot="5400000">
            <a:off x="8660767" y="2641715"/>
            <a:ext cx="1938695" cy="207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059" y="228108"/>
            <a:ext cx="272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dwm</a:t>
            </a:r>
            <a:r>
              <a:rPr lang="en-US" altLang="ko-KR" sz="1400" dirty="0" smtClean="0"/>
              <a:t> 1000 adapter board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036" y="226619"/>
            <a:ext cx="272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Nano</a:t>
            </a:r>
            <a:endParaRPr lang="en-US" altLang="ko-KR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961759" y="267289"/>
            <a:ext cx="141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dwm</a:t>
            </a:r>
            <a:r>
              <a:rPr lang="en-US" altLang="ko-KR" sz="1400" dirty="0" smtClean="0"/>
              <a:t> 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2674" y="6524122"/>
            <a:ext cx="141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위치 센서 구성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173170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Dwm</a:t>
            </a:r>
            <a:r>
              <a:rPr lang="en-US" altLang="ko-KR" dirty="0" smtClean="0"/>
              <a:t> 1000 </a:t>
            </a:r>
            <a:r>
              <a:rPr lang="ko-KR" altLang="en-US" dirty="0" smtClean="0"/>
              <a:t>사용 동영상</a:t>
            </a:r>
            <a:endParaRPr lang="ko-KR" altLang="en-US" dirty="0"/>
          </a:p>
        </p:txBody>
      </p:sp>
      <p:pic>
        <p:nvPicPr>
          <p:cNvPr id="4" name="Qr50_zqAIN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7460" y="2576513"/>
            <a:ext cx="8209140" cy="3588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2286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DWM1000 1/10in Adapter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0" y="2492870"/>
            <a:ext cx="6840951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0" y="2560638"/>
            <a:ext cx="2738633" cy="3294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4686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DWM-1000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0" y="2996940"/>
            <a:ext cx="11161550" cy="3240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358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err="1"/>
              <a:t>W</a:t>
            </a:r>
            <a:r>
              <a:rPr lang="en-US" altLang="ko-KR" dirty="0" err="1" smtClean="0"/>
              <a:t>iDo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2420860"/>
            <a:ext cx="11103177" cy="39629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8434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나노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31304"/>
            <a:ext cx="10972798" cy="36340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8589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174</Words>
  <Application>Microsoft Office PowerPoint</Application>
  <PresentationFormat>사용자 지정</PresentationFormat>
  <Paragraphs>60</Paragraphs>
  <Slides>12</Slides>
  <Notes>10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한컴오피스</vt:lpstr>
      <vt:lpstr>슬라이드 1</vt:lpstr>
      <vt:lpstr>화재 시 비상구 알림</vt:lpstr>
      <vt:lpstr>슬라이드 3</vt:lpstr>
      <vt:lpstr>슬라이드 4</vt:lpstr>
      <vt:lpstr>Dwm 1000 사용 동영상</vt:lpstr>
      <vt:lpstr>하드웨어</vt:lpstr>
      <vt:lpstr>하드웨어</vt:lpstr>
      <vt:lpstr>하드웨어</vt:lpstr>
      <vt:lpstr>하드웨어</vt:lpstr>
      <vt:lpstr>하드웨어</vt:lpstr>
      <vt:lpstr>비상구 유도 기기의 모습</vt:lpstr>
      <vt:lpstr>슬라이드 12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김영중</dc:creator>
  <cp:lastModifiedBy>Windows 사용자</cp:lastModifiedBy>
  <cp:revision>33</cp:revision>
  <dcterms:created xsi:type="dcterms:W3CDTF">2017-11-06T16:03:01Z</dcterms:created>
  <dcterms:modified xsi:type="dcterms:W3CDTF">2017-12-15T10:48:46Z</dcterms:modified>
  <cp:version>0906.0100.01</cp:version>
</cp:coreProperties>
</file>