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  <p:sldMasterId id="2147483743" r:id="rId2"/>
    <p:sldMasterId id="2147483744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9"/>
    <p:restoredTop sz="94635"/>
  </p:normalViewPr>
  <p:slideViewPr>
    <p:cSldViewPr snapToObjects="1">
      <p:cViewPr varScale="1">
        <p:scale>
          <a:sx n="85" d="100"/>
          <a:sy n="85" d="100"/>
        </p:scale>
        <p:origin x="570" y="78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본문" type="tx" preserve="1" userDrawn="1">
  <p:cSld name="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본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본문" type="tx" preserve="1" userDrawn="1">
  <p:cSld name="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본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14"/>
          <a:srcRect/>
          <a:stretch>
            <a:fillRect/>
          </a:stretch>
        </p:blipFill>
        <p:spPr>
          <a:xfrm>
            <a:off x="0" y="0"/>
            <a:ext cx="12189884" cy="685641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F2A50DB1-174C-4FB2-8C0A-91A13C3E3E61}" type="datetime1">
              <a:rPr lang="ko-KR" altLang="en-US"/>
              <a:pPr lvl="0">
                <a:defRPr lang="ko-KR" altLang="en-US"/>
              </a:pPr>
              <a:t>2017-11-22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98F24669-074B-44E3-B93C-25BCC1318E9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14"/>
          <a:srcRect/>
          <a:stretch>
            <a:fillRect/>
          </a:stretch>
        </p:blipFill>
        <p:spPr>
          <a:xfrm>
            <a:off x="0" y="0"/>
            <a:ext cx="12189884" cy="685641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24000" y="1587"/>
            <a:ext cx="9142413" cy="685641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2207568" y="3429000"/>
            <a:ext cx="4320480" cy="2232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15680" y="3634280"/>
            <a:ext cx="6624735" cy="573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>
                <a:solidFill>
                  <a:schemeClr val="tx1">
                    <a:lumMod val="65000"/>
                    <a:lumOff val="35000"/>
                  </a:schemeClr>
                </a:solidFill>
              </a:rPr>
              <a:t>캡스톤 디자인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2922" y="4912723"/>
            <a:ext cx="2727920" cy="752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컴퓨터공학과</a:t>
            </a:r>
          </a:p>
          <a:p>
            <a:pPr lvl="0">
              <a:defRPr lang="ko-KR" altLang="en-US"/>
            </a:pPr>
            <a:r>
              <a:rPr lang="en-US" altLang="ko-KR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201201463 </a:t>
            </a: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곽민혁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2922" y="5714297"/>
            <a:ext cx="2727920" cy="751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컴퓨터공학과</a:t>
            </a:r>
          </a:p>
          <a:p>
            <a:pPr lvl="0">
              <a:defRPr lang="ko-KR" altLang="en-US"/>
            </a:pPr>
            <a:r>
              <a:rPr lang="en-US" altLang="ko-KR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201201477 </a:t>
            </a:r>
            <a:r>
              <a:rPr lang="ko-KR" alt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김영중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/>
              <a:t>요구사항분석</a:t>
            </a:r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263270" y="1772792"/>
            <a:ext cx="11665460" cy="470916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indent="-342900" algn="l" defTabSz="87187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kumimoji="0" lang="ko-KR" altLang="en-US" sz="2900" b="0" i="0" u="none" strike="noStrike" kern="1200" cap="none" normalizeH="0" dirty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1. 정확하게 길을 찾아준다.</a:t>
            </a:r>
          </a:p>
          <a:p>
            <a:pPr marL="342900" indent="-342900" algn="l" defTabSz="87187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kumimoji="0" lang="ko-KR" altLang="en-US" sz="2900" b="0" i="0" u="none" strike="noStrike" kern="1200" cap="none" normalizeH="0" dirty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	1.1. 기기의 위치를 정확히 파악한다.</a:t>
            </a:r>
          </a:p>
          <a:p>
            <a:pPr marL="342900" indent="-342900" algn="l" defTabSz="87187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kumimoji="0" lang="ko-KR" altLang="en-US" sz="2900" b="0" i="0" u="none" strike="noStrike" kern="1200" cap="none" normalizeH="0" dirty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	1.2. 현재 위치에서 가야할 방향을 정확히 알려준다.</a:t>
            </a:r>
            <a:r>
              <a:rPr kumimoji="0" lang="en-US" altLang="ko-KR" sz="2900" b="0" i="0" u="none" strike="noStrike" kern="1200" cap="none" normalizeH="0" dirty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	</a:t>
            </a:r>
          </a:p>
          <a:p>
            <a:pPr marL="342900" indent="-342900" algn="l" defTabSz="87187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lang="en-US" altLang="ko-KR" sz="2900" dirty="0">
                <a:latin typeface="굴림"/>
                <a:ea typeface="굴림"/>
                <a:cs typeface="굴림"/>
              </a:rPr>
              <a:t>	1.3.</a:t>
            </a:r>
            <a:r>
              <a:rPr lang="ko-KR" altLang="en-US" sz="2900" dirty="0">
                <a:latin typeface="굴림"/>
                <a:ea typeface="굴림"/>
                <a:cs typeface="굴림"/>
              </a:rPr>
              <a:t> 잘못된 방향으로 갈 때 잘못된 방향이라 알려준다</a:t>
            </a:r>
            <a:r>
              <a:rPr lang="en-US" altLang="ko-KR" sz="2900" dirty="0">
                <a:latin typeface="굴림"/>
                <a:ea typeface="굴림"/>
                <a:cs typeface="굴림"/>
              </a:rPr>
              <a:t>.(</a:t>
            </a:r>
            <a:r>
              <a:rPr lang="ko-KR" altLang="en-US" sz="2900" dirty="0">
                <a:latin typeface="굴림"/>
                <a:ea typeface="굴림"/>
                <a:cs typeface="굴림"/>
              </a:rPr>
              <a:t>경고음</a:t>
            </a:r>
            <a:r>
              <a:rPr lang="en-US" altLang="ko-KR" sz="2900" dirty="0">
                <a:latin typeface="굴림"/>
                <a:ea typeface="굴림"/>
                <a:cs typeface="굴림"/>
              </a:rPr>
              <a:t>)</a:t>
            </a:r>
          </a:p>
          <a:p>
            <a:pPr marL="342900" indent="-342900" algn="l" defTabSz="87187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lang="en-US" altLang="ko-KR" sz="2900" dirty="0">
                <a:latin typeface="굴림"/>
                <a:ea typeface="굴림"/>
                <a:cs typeface="굴림"/>
              </a:rPr>
              <a:t>	1.4. </a:t>
            </a:r>
            <a:r>
              <a:rPr lang="ko-KR" altLang="en-US" sz="2900" dirty="0">
                <a:latin typeface="굴림"/>
                <a:ea typeface="굴림"/>
                <a:cs typeface="굴림"/>
              </a:rPr>
              <a:t>관리자는 현재 건물의 정확한 구조를 서버에 갱신 할 수 있다</a:t>
            </a:r>
            <a:r>
              <a:rPr lang="en-US" altLang="ko-KR" sz="2900" dirty="0">
                <a:latin typeface="굴림"/>
                <a:ea typeface="굴림"/>
                <a:cs typeface="굴림"/>
              </a:rPr>
              <a:t>.</a:t>
            </a:r>
          </a:p>
          <a:p>
            <a:pPr marL="342900" indent="-342900" algn="l" defTabSz="87187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kumimoji="0" lang="en-US" altLang="ko-KR" sz="2900" b="0" i="0" u="none" strike="noStrike" kern="1200" cap="none" normalizeH="0" dirty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	</a:t>
            </a:r>
            <a:r>
              <a:rPr kumimoji="0" lang="en-US" altLang="ko-KR" sz="2900" b="0" i="0" u="none" strike="noStrike" kern="1200" cap="none" normalizeH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1.5</a:t>
            </a:r>
            <a:r>
              <a:rPr kumimoji="0" lang="en-US" altLang="ko-KR" sz="2900" b="0" i="0" u="none" strike="noStrike" kern="1200" cap="none" normalizeH="0" dirty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. </a:t>
            </a:r>
            <a:r>
              <a:rPr kumimoji="0" lang="ko-KR" altLang="en-US" sz="2900" b="0" i="0" u="none" strike="noStrike" kern="1200" cap="none" normalizeH="0" dirty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벽과 구조물을 고려해서 정확한 길을 알려준다</a:t>
            </a:r>
            <a:r>
              <a:rPr kumimoji="0" lang="en-US" altLang="ko-KR" sz="2900" b="0" i="0" u="none" strike="noStrike" kern="1200" cap="none" normalizeH="0" dirty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.</a:t>
            </a:r>
            <a:endParaRPr kumimoji="0" lang="ko-KR" altLang="en-US" sz="2900" b="0" i="0" u="none" strike="noStrike" kern="1200" cap="none" normalizeH="0" dirty="0">
              <a:solidFill>
                <a:schemeClr val="tx1"/>
              </a:solidFill>
              <a:latin typeface="굴림"/>
              <a:ea typeface="굴림"/>
              <a:cs typeface="굴림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/>
              <a:t>요구사항분석</a:t>
            </a:r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263270" y="1556765"/>
            <a:ext cx="11665460" cy="511263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indent="-342900" defTabSz="885826">
              <a:spcBef>
                <a:spcPct val="20000"/>
              </a:spcBef>
              <a:defRPr lang="ko-KR" altLang="en-US"/>
            </a:pPr>
            <a:r>
              <a:rPr lang="ko-KR" altLang="en-US" sz="2900" dirty="0">
                <a:latin typeface="굴림"/>
                <a:ea typeface="굴림"/>
                <a:cs typeface="굴림"/>
              </a:rPr>
              <a:t>2. 안전한 길로 안내한다.</a:t>
            </a:r>
          </a:p>
          <a:p>
            <a:pPr marL="342900" indent="-342900" defTabSz="885826">
              <a:spcBef>
                <a:spcPct val="20000"/>
              </a:spcBef>
              <a:defRPr lang="ko-KR" altLang="en-US"/>
            </a:pPr>
            <a:r>
              <a:rPr lang="ko-KR" altLang="en-US" sz="2900" dirty="0">
                <a:latin typeface="굴림"/>
                <a:ea typeface="굴림"/>
                <a:cs typeface="굴림"/>
              </a:rPr>
              <a:t>	</a:t>
            </a:r>
            <a:r>
              <a:rPr lang="en-US" altLang="ko-KR" sz="2900" dirty="0">
                <a:latin typeface="굴림"/>
                <a:ea typeface="굴림"/>
                <a:cs typeface="굴림"/>
              </a:rPr>
              <a:t>2.1 </a:t>
            </a:r>
            <a:r>
              <a:rPr lang="ko-KR" altLang="en-US" sz="2900" dirty="0">
                <a:latin typeface="굴림"/>
                <a:ea typeface="굴림"/>
                <a:cs typeface="굴림"/>
              </a:rPr>
              <a:t>예상이동경로에 위험요소가 있다면 알림을 준다</a:t>
            </a:r>
            <a:r>
              <a:rPr lang="en-US" altLang="ko-KR" sz="2900" dirty="0">
                <a:latin typeface="굴림"/>
                <a:ea typeface="굴림"/>
                <a:cs typeface="굴림"/>
              </a:rPr>
              <a:t>.</a:t>
            </a:r>
          </a:p>
          <a:p>
            <a:pPr marL="342900" indent="-342900" defTabSz="885826">
              <a:spcBef>
                <a:spcPct val="20000"/>
              </a:spcBef>
              <a:defRPr lang="ko-KR" altLang="en-US"/>
            </a:pPr>
            <a:r>
              <a:rPr lang="en-US" altLang="ko-KR" sz="2900" dirty="0">
                <a:latin typeface="굴림"/>
                <a:ea typeface="굴림"/>
                <a:cs typeface="굴림"/>
              </a:rPr>
              <a:t>		2.1.1 </a:t>
            </a:r>
            <a:r>
              <a:rPr lang="ko-KR" altLang="en-US" sz="2900" dirty="0">
                <a:latin typeface="굴림"/>
                <a:ea typeface="굴림"/>
                <a:cs typeface="굴림"/>
              </a:rPr>
              <a:t>화재발생시에 화재발생 알림을 준다</a:t>
            </a:r>
            <a:r>
              <a:rPr lang="en-US" altLang="ko-KR" sz="2900" dirty="0">
                <a:latin typeface="굴림"/>
                <a:ea typeface="굴림"/>
                <a:cs typeface="굴림"/>
              </a:rPr>
              <a:t>.</a:t>
            </a:r>
          </a:p>
          <a:p>
            <a:pPr marL="342900" indent="-342900" defTabSz="885826">
              <a:spcBef>
                <a:spcPct val="20000"/>
              </a:spcBef>
              <a:defRPr lang="ko-KR" altLang="en-US"/>
            </a:pPr>
            <a:r>
              <a:rPr lang="en-US" altLang="ko-KR" sz="2900" dirty="0">
                <a:latin typeface="굴림"/>
                <a:ea typeface="굴림"/>
                <a:cs typeface="굴림"/>
              </a:rPr>
              <a:t>		2.1.2 </a:t>
            </a:r>
            <a:r>
              <a:rPr lang="ko-KR" altLang="en-US" sz="2900" dirty="0">
                <a:latin typeface="굴림"/>
                <a:ea typeface="굴림"/>
                <a:cs typeface="굴림"/>
              </a:rPr>
              <a:t>연기가 많을 때 연기가 많다는 알림을 준다</a:t>
            </a:r>
            <a:r>
              <a:rPr lang="en-US" altLang="ko-KR" sz="2900" dirty="0">
                <a:latin typeface="굴림"/>
                <a:ea typeface="굴림"/>
                <a:cs typeface="굴림"/>
              </a:rPr>
              <a:t>.</a:t>
            </a:r>
          </a:p>
          <a:p>
            <a:pPr marL="342900" indent="-342900" defTabSz="885826">
              <a:spcBef>
                <a:spcPct val="20000"/>
              </a:spcBef>
              <a:defRPr lang="ko-KR" altLang="en-US"/>
            </a:pPr>
            <a:r>
              <a:rPr lang="en-US" altLang="ko-KR" sz="2900" dirty="0">
                <a:latin typeface="굴림"/>
                <a:ea typeface="굴림"/>
                <a:cs typeface="굴림"/>
              </a:rPr>
              <a:t>	2.2 </a:t>
            </a:r>
            <a:r>
              <a:rPr lang="ko-KR" altLang="en-US" sz="2900" dirty="0">
                <a:latin typeface="굴림"/>
                <a:ea typeface="굴림"/>
                <a:cs typeface="굴림"/>
              </a:rPr>
              <a:t>예상이동경로에 위험요소가 있다면 자동으로 다른 길을 탐색한  </a:t>
            </a:r>
            <a:r>
              <a:rPr lang="en-US" altLang="ko-KR" sz="2900" dirty="0">
                <a:latin typeface="굴림"/>
                <a:ea typeface="굴림"/>
                <a:cs typeface="굴림"/>
              </a:rPr>
              <a:t>	 </a:t>
            </a:r>
            <a:r>
              <a:rPr lang="ko-KR" altLang="en-US" sz="2900" dirty="0">
                <a:latin typeface="굴림"/>
                <a:ea typeface="굴림"/>
                <a:cs typeface="굴림"/>
              </a:rPr>
              <a:t>다</a:t>
            </a:r>
            <a:r>
              <a:rPr lang="en-US" altLang="ko-KR" sz="2900" dirty="0">
                <a:latin typeface="굴림"/>
                <a:ea typeface="굴림"/>
                <a:cs typeface="굴림"/>
              </a:rPr>
              <a:t>.</a:t>
            </a:r>
          </a:p>
          <a:p>
            <a:pPr marL="342900" indent="-342900" defTabSz="885826">
              <a:spcBef>
                <a:spcPct val="20000"/>
              </a:spcBef>
              <a:defRPr lang="ko-KR" altLang="en-US"/>
            </a:pPr>
            <a:r>
              <a:rPr lang="en-US" altLang="ko-KR" sz="2900" dirty="0">
                <a:latin typeface="굴림"/>
                <a:ea typeface="굴림"/>
                <a:cs typeface="굴림"/>
              </a:rPr>
              <a:t>	2.3 </a:t>
            </a:r>
            <a:r>
              <a:rPr lang="ko-KR" altLang="en-US" sz="2900" dirty="0">
                <a:latin typeface="굴림"/>
                <a:ea typeface="굴림"/>
                <a:cs typeface="굴림"/>
              </a:rPr>
              <a:t>사용자의 필요시에 다른 안전한 이동경로를 선택 할 수 있게</a:t>
            </a:r>
            <a:r>
              <a:rPr lang="en-US" altLang="ko-KR" sz="2900" dirty="0">
                <a:latin typeface="굴림"/>
                <a:ea typeface="굴림"/>
                <a:cs typeface="굴림"/>
              </a:rPr>
              <a:t>	 </a:t>
            </a:r>
            <a:r>
              <a:rPr lang="ko-KR" altLang="en-US" sz="2900" dirty="0">
                <a:latin typeface="굴림"/>
                <a:ea typeface="굴림"/>
                <a:cs typeface="굴림"/>
              </a:rPr>
              <a:t>한다</a:t>
            </a:r>
            <a:r>
              <a:rPr lang="en-US" altLang="ko-KR" sz="2900" dirty="0">
                <a:latin typeface="굴림"/>
                <a:ea typeface="굴림"/>
                <a:cs typeface="굴림"/>
              </a:rPr>
              <a:t>.</a:t>
            </a:r>
          </a:p>
          <a:p>
            <a:pPr marL="342900" indent="-342900" defTabSz="885826">
              <a:spcBef>
                <a:spcPct val="20000"/>
              </a:spcBef>
              <a:defRPr lang="ko-KR" altLang="en-US"/>
            </a:pPr>
            <a:endParaRPr lang="en-US" altLang="ko-KR" sz="2900" dirty="0">
              <a:latin typeface="굴림"/>
              <a:ea typeface="굴림"/>
              <a:cs typeface="굴림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b="1"/>
              <a:t>요구사항분석</a:t>
            </a:r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263270" y="1772793"/>
            <a:ext cx="11665460" cy="489661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indent="-342900" algn="l" defTabSz="88582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kumimoji="0" lang="ko-KR" altLang="en-US" sz="2900" b="0" i="0" u="none" strike="noStrike" kern="1200" cap="none" normalizeH="0" dirty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3. 신속하게 길을 안내한다.</a:t>
            </a:r>
            <a:endParaRPr kumimoji="0" lang="en-US" altLang="ko-KR" sz="2900" b="0" i="0" u="none" strike="noStrike" kern="1200" cap="none" normalizeH="0" dirty="0">
              <a:solidFill>
                <a:schemeClr val="tx1"/>
              </a:solidFill>
              <a:latin typeface="굴림"/>
              <a:ea typeface="굴림"/>
              <a:cs typeface="굴림"/>
            </a:endParaRPr>
          </a:p>
          <a:p>
            <a:pPr marL="342900" indent="-342900" algn="l" defTabSz="88582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kumimoji="0" lang="ko-KR" altLang="en-US" sz="2900" b="0" i="0" u="none" strike="noStrike" kern="1200" cap="none" normalizeH="0" dirty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	3.</a:t>
            </a:r>
            <a:r>
              <a:rPr kumimoji="0" lang="en-US" altLang="ko-KR" sz="2900" b="0" i="0" u="none" strike="noStrike" kern="1200" cap="none" normalizeH="0" dirty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1</a:t>
            </a:r>
            <a:r>
              <a:rPr kumimoji="0" lang="ko-KR" altLang="en-US" sz="2900" b="0" i="0" u="none" strike="noStrike" kern="1200" cap="none" normalizeH="0" dirty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. 사용자의 위치에서 가까운 비상구로 안내한다.</a:t>
            </a:r>
            <a:endParaRPr kumimoji="0" lang="en-US" altLang="ko-KR" sz="2900" b="0" i="0" u="none" strike="noStrike" kern="1200" cap="none" normalizeH="0" dirty="0">
              <a:solidFill>
                <a:schemeClr val="tx1"/>
              </a:solidFill>
              <a:latin typeface="굴림"/>
              <a:ea typeface="굴림"/>
              <a:cs typeface="굴림"/>
            </a:endParaRPr>
          </a:p>
          <a:p>
            <a:pPr marL="342900" indent="-342900" algn="l" defTabSz="88582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lang="en-US" altLang="ko-KR" sz="2900" dirty="0">
                <a:latin typeface="굴림"/>
                <a:ea typeface="굴림"/>
                <a:cs typeface="굴림"/>
              </a:rPr>
              <a:t>	3.2. </a:t>
            </a:r>
            <a:r>
              <a:rPr lang="ko-KR" altLang="en-US" sz="2900" dirty="0">
                <a:latin typeface="굴림"/>
                <a:ea typeface="굴림"/>
                <a:cs typeface="굴림"/>
              </a:rPr>
              <a:t>사용자의 위치를 신속하게 파악해야 한다</a:t>
            </a:r>
            <a:r>
              <a:rPr lang="en-US" altLang="ko-KR" sz="2900" dirty="0">
                <a:latin typeface="굴림"/>
                <a:ea typeface="굴림"/>
                <a:cs typeface="굴림"/>
              </a:rPr>
              <a:t>.</a:t>
            </a:r>
          </a:p>
          <a:p>
            <a:pPr marL="342900" indent="-342900" algn="l" defTabSz="88582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kumimoji="0" lang="en-US" altLang="ko-KR" sz="2900" b="0" i="0" u="none" strike="noStrike" kern="1200" cap="none" normalizeH="0" dirty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	3.3. </a:t>
            </a:r>
            <a:r>
              <a:rPr lang="ko-KR" altLang="en-US" sz="2900" dirty="0">
                <a:latin typeface="굴림"/>
                <a:ea typeface="굴림"/>
                <a:cs typeface="굴림"/>
              </a:rPr>
              <a:t>안전한 경로가 빠르게 탐색되어야 한다</a:t>
            </a:r>
            <a:r>
              <a:rPr lang="en-US" altLang="ko-KR" sz="2900" dirty="0">
                <a:latin typeface="굴림"/>
                <a:ea typeface="굴림"/>
                <a:cs typeface="굴림"/>
              </a:rPr>
              <a:t>.</a:t>
            </a:r>
            <a:endParaRPr kumimoji="0" lang="ko-KR" altLang="en-US" sz="2900" b="0" i="0" u="none" strike="noStrike" kern="1200" cap="none" normalizeH="0" dirty="0">
              <a:solidFill>
                <a:schemeClr val="tx1"/>
              </a:solidFill>
              <a:latin typeface="굴림"/>
              <a:ea typeface="굴림"/>
              <a:cs typeface="굴림"/>
            </a:endParaRPr>
          </a:p>
          <a:p>
            <a:pPr marL="342900" indent="-342900" algn="l" defTabSz="88582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kumimoji="0" lang="ko-KR" altLang="en-US" sz="2900" b="0" i="0" u="none" strike="noStrike" kern="1200" cap="none" normalizeH="0" dirty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4. 사용자가 사용하기 어렵지 않도록 해야 한다.</a:t>
            </a:r>
          </a:p>
          <a:p>
            <a:pPr marL="342900" indent="-342900" algn="l" defTabSz="88582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kumimoji="0" lang="ko-KR" altLang="en-US" sz="2900" b="0" i="0" u="none" strike="noStrike" kern="1200" cap="none" normalizeH="0" dirty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	4.1. 사용자 매뉴얼을 제공한다.</a:t>
            </a:r>
          </a:p>
          <a:p>
            <a:pPr marL="342900" indent="-342900" algn="l" defTabSz="88582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kumimoji="0" lang="ko-KR" altLang="en-US" sz="2900" b="0" i="0" u="none" strike="noStrike" kern="1200" cap="none" normalizeH="0" dirty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	4.2. 이동방향 알림을 알기 쉽도록 해야 한다. </a:t>
            </a:r>
          </a:p>
          <a:p>
            <a:pPr marL="342900" indent="-342900" algn="l" defTabSz="88582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kumimoji="0" lang="ko-KR" altLang="en-US" sz="2900" b="0" i="0" u="none" strike="noStrike" kern="1200" cap="none" normalizeH="0" dirty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		4.2.1. </a:t>
            </a:r>
            <a:r>
              <a:rPr kumimoji="0" lang="en-US" altLang="ko-KR" sz="2900" b="0" i="0" u="none" strike="noStrike" kern="1200" cap="none" normalizeH="0" dirty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LCD</a:t>
            </a:r>
            <a:r>
              <a:rPr kumimoji="0" lang="ko-KR" altLang="en-US" sz="2900" b="0" i="0" u="none" strike="noStrike" kern="1200" cap="none" normalizeH="0" dirty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화면으로 이동방향을 알려준다.</a:t>
            </a:r>
          </a:p>
          <a:p>
            <a:pPr marL="342900" indent="-342900" algn="l" defTabSz="885826" rtl="0" eaLnBrk="1" latinLnBrk="1" hangingPunct="1">
              <a:spcBef>
                <a:spcPct val="20000"/>
              </a:spcBef>
              <a:buFont typeface="Arial"/>
              <a:buNone/>
              <a:defRPr lang="ko-KR" altLang="en-US"/>
            </a:pPr>
            <a:r>
              <a:rPr kumimoji="0" lang="ko-KR" altLang="en-US" sz="2900" b="0" i="0" u="none" strike="noStrike" kern="1200" cap="none" normalizeH="0" dirty="0">
                <a:solidFill>
                  <a:schemeClr val="tx1"/>
                </a:solidFill>
                <a:latin typeface="굴림"/>
                <a:ea typeface="굴림"/>
                <a:cs typeface="굴림"/>
              </a:rPr>
              <a:t>		4.2.2. 이동방향을 소리로 알려준다.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24000" y="1587"/>
            <a:ext cx="9142413" cy="685641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567608" y="3501008"/>
            <a:ext cx="4286280" cy="821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4800" b="1"/>
              <a:t>감사합니다</a:t>
            </a:r>
            <a:r>
              <a:rPr lang="en-US" altLang="ko-KR" sz="4800" b="1"/>
              <a:t>.</a:t>
            </a:r>
            <a:endParaRPr lang="ko-KR" altLang="en-US" sz="4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V009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E22D3A"/>
      </a:accent1>
      <a:accent2>
        <a:srgbClr val="5DB9C1"/>
      </a:accent2>
      <a:accent3>
        <a:srgbClr val="36AA45"/>
      </a:accent3>
      <a:accent4>
        <a:srgbClr val="E9A336"/>
      </a:accent4>
      <a:accent5>
        <a:srgbClr val="AA8FB8"/>
      </a:accent5>
      <a:accent6>
        <a:srgbClr val="1AB39F"/>
      </a:accent6>
      <a:hlink>
        <a:srgbClr val="0070C0"/>
      </a:hlink>
      <a:folHlink>
        <a:srgbClr val="5F7791"/>
      </a:folHlink>
    </a:clrScheme>
    <a:fontScheme name="사용자 지정 2">
      <a:majorFont>
        <a:latin typeface="맑은 고딕"/>
        <a:ea typeface="나눔고딕 ExtraBold"/>
        <a:cs typeface=""/>
      </a:majorFont>
      <a:minorFont>
        <a:latin typeface="맑은 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V009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E22D3A"/>
      </a:accent1>
      <a:accent2>
        <a:srgbClr val="5DB9C1"/>
      </a:accent2>
      <a:accent3>
        <a:srgbClr val="36AA45"/>
      </a:accent3>
      <a:accent4>
        <a:srgbClr val="E9A336"/>
      </a:accent4>
      <a:accent5>
        <a:srgbClr val="AA8FB8"/>
      </a:accent5>
      <a:accent6>
        <a:srgbClr val="1AB39F"/>
      </a:accent6>
      <a:hlink>
        <a:srgbClr val="0070C0"/>
      </a:hlink>
      <a:folHlink>
        <a:srgbClr val="5F7791"/>
      </a:folHlink>
    </a:clrScheme>
    <a:fontScheme name="사용자 지정 2">
      <a:majorFont>
        <a:latin typeface="맑은 고딕"/>
        <a:ea typeface="나눔고딕 ExtraBold"/>
        <a:cs typeface=""/>
      </a:majorFont>
      <a:minorFont>
        <a:latin typeface="맑은 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31</Words>
  <Application>Microsoft Office PowerPoint</Application>
  <PresentationFormat>와이드스크린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굴림</vt:lpstr>
      <vt:lpstr>나눔고딕</vt:lpstr>
      <vt:lpstr>나눔고딕 ExtraBold</vt:lpstr>
      <vt:lpstr>맑은 고딕</vt:lpstr>
      <vt:lpstr>함초롬돋움</vt:lpstr>
      <vt:lpstr>Arial</vt:lpstr>
      <vt:lpstr>Times New Roman</vt:lpstr>
      <vt:lpstr>한컴오피스</vt:lpstr>
      <vt:lpstr>Office 테마</vt:lpstr>
      <vt:lpstr>1_Office 테마</vt:lpstr>
      <vt:lpstr>PowerPoint 프레젠테이션</vt:lpstr>
      <vt:lpstr>요구사항분석</vt:lpstr>
      <vt:lpstr>요구사항분석</vt:lpstr>
      <vt:lpstr>요구사항분석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김영중</dc:creator>
  <cp:lastModifiedBy>kwakmh6201@naver.com</cp:lastModifiedBy>
  <cp:revision>16</cp:revision>
  <dcterms:created xsi:type="dcterms:W3CDTF">2017-11-15T15:12:08Z</dcterms:created>
  <dcterms:modified xsi:type="dcterms:W3CDTF">2017-11-22T16:22:44Z</dcterms:modified>
  <cp:version>0906.0100.01</cp:version>
</cp:coreProperties>
</file>