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Relationship Id="rId7" Type="http://schemas.openxmlformats.org/officeDocument/2006/relationships/image" Target="../media/image146.png"/><Relationship Id="rId8" Type="http://schemas.openxmlformats.org/officeDocument/2006/relationships/image" Target="../media/image147.png"/><Relationship Id="rId9" Type="http://schemas.openxmlformats.org/officeDocument/2006/relationships/image" Target="../media/image148.png"/><Relationship Id="rId10" Type="http://schemas.openxmlformats.org/officeDocument/2006/relationships/image" Target="../media/image149.png"/><Relationship Id="rId11" Type="http://schemas.openxmlformats.org/officeDocument/2006/relationships/image" Target="../media/image150.png"/><Relationship Id="rId12" Type="http://schemas.openxmlformats.org/officeDocument/2006/relationships/image" Target="../media/image151.png"/><Relationship Id="rId13" Type="http://schemas.openxmlformats.org/officeDocument/2006/relationships/image" Target="../media/image152.png"/><Relationship Id="rId14" Type="http://schemas.openxmlformats.org/officeDocument/2006/relationships/image" Target="../media/image153.png"/><Relationship Id="rId15" Type="http://schemas.openxmlformats.org/officeDocument/2006/relationships/image" Target="../media/image15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image" Target="../media/image165.png"/><Relationship Id="rId13" Type="http://schemas.openxmlformats.org/officeDocument/2006/relationships/image" Target="../media/image16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20" Type="http://schemas.openxmlformats.org/officeDocument/2006/relationships/image" Target="../media/image46.png"/><Relationship Id="rId21" Type="http://schemas.openxmlformats.org/officeDocument/2006/relationships/image" Target="../media/image47.png"/><Relationship Id="rId22" Type="http://schemas.openxmlformats.org/officeDocument/2006/relationships/image" Target="../media/image48.png"/><Relationship Id="rId23" Type="http://schemas.openxmlformats.org/officeDocument/2006/relationships/image" Target="../media/image4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image" Target="../media/image6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1" Type="http://schemas.openxmlformats.org/officeDocument/2006/relationships/image" Target="../media/image98.png"/><Relationship Id="rId12" Type="http://schemas.openxmlformats.org/officeDocument/2006/relationships/image" Target="../media/image99.png"/><Relationship Id="rId13" Type="http://schemas.openxmlformats.org/officeDocument/2006/relationships/image" Target="../media/image100.png"/><Relationship Id="rId14" Type="http://schemas.openxmlformats.org/officeDocument/2006/relationships/image" Target="../media/image101.png"/><Relationship Id="rId15" Type="http://schemas.openxmlformats.org/officeDocument/2006/relationships/image" Target="../media/image102.png"/><Relationship Id="rId16" Type="http://schemas.openxmlformats.org/officeDocument/2006/relationships/image" Target="../media/image103.png"/><Relationship Id="rId17" Type="http://schemas.openxmlformats.org/officeDocument/2006/relationships/image" Target="../media/image104.png"/><Relationship Id="rId18" Type="http://schemas.openxmlformats.org/officeDocument/2006/relationships/image" Target="../media/image105.png"/><Relationship Id="rId19" Type="http://schemas.openxmlformats.org/officeDocument/2006/relationships/image" Target="../media/image106.png"/><Relationship Id="rId20" Type="http://schemas.openxmlformats.org/officeDocument/2006/relationships/image" Target="../media/image107.png"/><Relationship Id="rId21" Type="http://schemas.openxmlformats.org/officeDocument/2006/relationships/image" Target="../media/image108.png"/><Relationship Id="rId22" Type="http://schemas.openxmlformats.org/officeDocument/2006/relationships/image" Target="../media/image109.png"/><Relationship Id="rId23" Type="http://schemas.openxmlformats.org/officeDocument/2006/relationships/image" Target="../media/image110.png"/><Relationship Id="rId24" Type="http://schemas.openxmlformats.org/officeDocument/2006/relationships/image" Target="../media/image111.png"/><Relationship Id="rId25" Type="http://schemas.openxmlformats.org/officeDocument/2006/relationships/image" Target="../media/image112.png"/><Relationship Id="rId26" Type="http://schemas.openxmlformats.org/officeDocument/2006/relationships/image" Target="../media/image113.png"/><Relationship Id="rId27" Type="http://schemas.openxmlformats.org/officeDocument/2006/relationships/image" Target="../media/image114.png"/><Relationship Id="rId28" Type="http://schemas.openxmlformats.org/officeDocument/2006/relationships/image" Target="../media/image115.png"/><Relationship Id="rId29" Type="http://schemas.openxmlformats.org/officeDocument/2006/relationships/image" Target="../media/image116.png"/><Relationship Id="rId30" Type="http://schemas.openxmlformats.org/officeDocument/2006/relationships/image" Target="../media/image117.png"/><Relationship Id="rId31" Type="http://schemas.openxmlformats.org/officeDocument/2006/relationships/image" Target="../media/image118.png"/><Relationship Id="rId32" Type="http://schemas.openxmlformats.org/officeDocument/2006/relationships/image" Target="../media/image119.png"/><Relationship Id="rId33" Type="http://schemas.openxmlformats.org/officeDocument/2006/relationships/image" Target="../media/image120.png"/><Relationship Id="rId34" Type="http://schemas.openxmlformats.org/officeDocument/2006/relationships/image" Target="../media/image121.png"/><Relationship Id="rId35" Type="http://schemas.openxmlformats.org/officeDocument/2006/relationships/image" Target="../media/image122.png"/><Relationship Id="rId36" Type="http://schemas.openxmlformats.org/officeDocument/2006/relationships/image" Target="../media/image123.png"/><Relationship Id="rId37" Type="http://schemas.openxmlformats.org/officeDocument/2006/relationships/image" Target="../media/image124.png"/><Relationship Id="rId38" Type="http://schemas.openxmlformats.org/officeDocument/2006/relationships/image" Target="../media/image125.png"/><Relationship Id="rId39" Type="http://schemas.openxmlformats.org/officeDocument/2006/relationships/image" Target="../media/image12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2" Type="http://schemas.openxmlformats.org/officeDocument/2006/relationships/image" Target="../media/image137.png"/><Relationship Id="rId13" Type="http://schemas.openxmlformats.org/officeDocument/2006/relationships/image" Target="../media/image138.png"/><Relationship Id="rId14" Type="http://schemas.openxmlformats.org/officeDocument/2006/relationships/image" Target="../media/image139.png"/><Relationship Id="rId15" Type="http://schemas.openxmlformats.org/officeDocument/2006/relationships/image" Target="../media/image14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9683" y="2523837"/>
            <a:ext cx="10798532" cy="57865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30309" y="2363357"/>
            <a:ext cx="7749311" cy="57967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363" y="7864682"/>
            <a:ext cx="3465370" cy="16125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5659638"/>
            <a:ext cx="2418103" cy="79232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231930" cy="134956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1614175" cy="65936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071563"/>
            <a:ext cx="1355547" cy="6171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3944354"/>
            <a:ext cx="1959342" cy="61712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4817144"/>
            <a:ext cx="2333770" cy="61712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48487" y="3073840"/>
            <a:ext cx="5333388" cy="6251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62487" y="3957687"/>
            <a:ext cx="12548060" cy="473169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7788" y="6533662"/>
            <a:ext cx="1959342" cy="6171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672" y="6605514"/>
            <a:ext cx="2510320" cy="7918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231921" cy="13495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1614179" cy="65936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6"/>
            <a:ext cx="1917280" cy="19234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7788" y="3071563"/>
            <a:ext cx="1355547" cy="61712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3944354"/>
            <a:ext cx="1959342" cy="61712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4817144"/>
            <a:ext cx="2333770" cy="61712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5746849"/>
            <a:ext cx="1959342" cy="6171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899141"/>
            <a:ext cx="13617292" cy="49372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363" y="7552255"/>
            <a:ext cx="3080656" cy="5443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61164" y="2187688"/>
            <a:ext cx="887407" cy="61573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1850" y="1893176"/>
            <a:ext cx="4380326" cy="204829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29277" y="2561115"/>
            <a:ext cx="1755156" cy="50284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29277" y="3594849"/>
            <a:ext cx="3074514" cy="5028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29277" y="4628572"/>
            <a:ext cx="1504115" cy="50284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29277" y="5662306"/>
            <a:ext cx="1188923" cy="50284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29277" y="6696039"/>
            <a:ext cx="1188923" cy="5028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1741815" cy="79166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54868" y="3818068"/>
            <a:ext cx="12286779" cy="132827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7994" y="961146"/>
            <a:ext cx="4513864" cy="134955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8967" y="1467720"/>
            <a:ext cx="2258070" cy="659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018344"/>
            <a:ext cx="2031873" cy="61712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4890211"/>
            <a:ext cx="2333770" cy="61712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5746849"/>
            <a:ext cx="1959342" cy="61712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48487" y="3073840"/>
            <a:ext cx="3508809" cy="6251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7788" y="6533662"/>
            <a:ext cx="1959342" cy="61712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603415" y="5798276"/>
            <a:ext cx="2923904" cy="2921907"/>
            <a:chOff x="13603415" y="5798276"/>
            <a:chExt cx="2923904" cy="292190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603415" y="5798276"/>
              <a:ext cx="2923904" cy="29219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7858112" cy="13495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537291" cy="65936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1355547" cy="6171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890211"/>
            <a:ext cx="2333770" cy="6171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49"/>
            <a:ext cx="1959342" cy="61712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4" y="3897904"/>
            <a:ext cx="2418101" cy="7918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6533662"/>
            <a:ext cx="1959342" cy="61712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829678" y="3203443"/>
            <a:ext cx="1493500" cy="1754029"/>
            <a:chOff x="10829678" y="3203443"/>
            <a:chExt cx="1493500" cy="17540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29678" y="3203443"/>
              <a:ext cx="1493500" cy="17540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84046" y="5731839"/>
            <a:ext cx="1784763" cy="1186867"/>
            <a:chOff x="10684046" y="5731839"/>
            <a:chExt cx="1784763" cy="118686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84046" y="5731839"/>
              <a:ext cx="1784763" cy="11868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17011" y="4786865"/>
            <a:ext cx="1784763" cy="1186867"/>
            <a:chOff x="12517011" y="4786865"/>
            <a:chExt cx="1784763" cy="118686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517011" y="4786865"/>
              <a:ext cx="1784763" cy="118686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899284" y="4524710"/>
            <a:ext cx="1784763" cy="1186867"/>
            <a:chOff x="8899284" y="4524710"/>
            <a:chExt cx="1784763" cy="118686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899284" y="4524710"/>
              <a:ext cx="1784763" cy="11868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235142" y="5223258"/>
            <a:ext cx="682573" cy="376180"/>
            <a:chOff x="11235142" y="5223258"/>
            <a:chExt cx="682573" cy="37618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7200000">
              <a:off x="11235142" y="5223258"/>
              <a:ext cx="682573" cy="37618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127523" y="4730168"/>
            <a:ext cx="682573" cy="376180"/>
            <a:chOff x="12127523" y="4730168"/>
            <a:chExt cx="682573" cy="37618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920000">
              <a:off x="12127523" y="4730168"/>
              <a:ext cx="682573" cy="37618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488392" y="4840343"/>
            <a:ext cx="682573" cy="376180"/>
            <a:chOff x="10488392" y="4840343"/>
            <a:chExt cx="682573" cy="37618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3420000">
              <a:off x="10488392" y="4840343"/>
              <a:ext cx="682573" cy="376180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466172" y="3706925"/>
            <a:ext cx="3646309" cy="215686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313544" y="7073639"/>
            <a:ext cx="4898214" cy="192829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725048" y="6382058"/>
            <a:ext cx="5501704" cy="19282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6318273" cy="13495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936122" cy="65936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1355547" cy="6171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928211"/>
            <a:ext cx="1880982" cy="6171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49"/>
            <a:ext cx="1959342" cy="61712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3" y="4754552"/>
            <a:ext cx="2894572" cy="7916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6533662"/>
            <a:ext cx="1959342" cy="61712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625720" y="3511295"/>
            <a:ext cx="11829357" cy="26746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6318273" cy="13495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936122" cy="65936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1355547" cy="6171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928211"/>
            <a:ext cx="1880982" cy="6171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49"/>
            <a:ext cx="1959342" cy="61712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3" y="4754552"/>
            <a:ext cx="2894572" cy="7916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6533662"/>
            <a:ext cx="1959342" cy="61712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2506" y="2674658"/>
            <a:ext cx="12711304" cy="69208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5935215" cy="13495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20"/>
            <a:ext cx="1936122" cy="65936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071563"/>
            <a:ext cx="1355547" cy="6171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928211"/>
            <a:ext cx="1880982" cy="6171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5746849"/>
            <a:ext cx="1959342" cy="61712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243" y="4754552"/>
            <a:ext cx="2894572" cy="7916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6533662"/>
            <a:ext cx="1959342" cy="61712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2506" y="2674658"/>
            <a:ext cx="12728065" cy="56780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31126" y="3854094"/>
            <a:ext cx="2559482" cy="4941347"/>
            <a:chOff x="13731126" y="3854094"/>
            <a:chExt cx="2559482" cy="49413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31126" y="3854094"/>
              <a:ext cx="2559482" cy="49413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76651" y="4379505"/>
            <a:ext cx="2238360" cy="1044646"/>
            <a:chOff x="8176651" y="4379505"/>
            <a:chExt cx="2238360" cy="10446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76651" y="4379505"/>
              <a:ext cx="2238360" cy="104464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87994" y="961146"/>
            <a:ext cx="4513879" cy="134956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8967" y="1467720"/>
            <a:ext cx="1936122" cy="65936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3071563"/>
            <a:ext cx="1355547" cy="61712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3928211"/>
            <a:ext cx="1880982" cy="61712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788" y="5746849"/>
            <a:ext cx="1959342" cy="61712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3243" y="4754552"/>
            <a:ext cx="2894572" cy="7916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7788" y="6533662"/>
            <a:ext cx="1959342" cy="61712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009794" y="4307917"/>
            <a:ext cx="4327461" cy="305377"/>
            <a:chOff x="10009794" y="4307917"/>
            <a:chExt cx="4327461" cy="30537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360000">
              <a:off x="10009794" y="4307917"/>
              <a:ext cx="4327461" cy="30537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138556" y="4434202"/>
            <a:ext cx="1717641" cy="110689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125965" y="3737755"/>
            <a:ext cx="1748628" cy="60822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125962" y="6163104"/>
            <a:ext cx="1748633" cy="60822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150383" y="3987557"/>
            <a:ext cx="1433549" cy="473169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680362" y="3256391"/>
            <a:ext cx="1601307" cy="60822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176651" y="6760805"/>
            <a:ext cx="2238360" cy="1044646"/>
            <a:chOff x="8176651" y="6760805"/>
            <a:chExt cx="2238360" cy="104464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176651" y="6760805"/>
              <a:ext cx="2238360" cy="1044646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138556" y="6815502"/>
            <a:ext cx="1717641" cy="110689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121077" y="4341411"/>
            <a:ext cx="1992284" cy="110689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121082" y="6806581"/>
            <a:ext cx="2543889" cy="110689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56287" y="4482938"/>
            <a:ext cx="1340502" cy="305131"/>
            <a:chOff x="7256287" y="4482938"/>
            <a:chExt cx="1340502" cy="30513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180000">
              <a:off x="7256287" y="4482938"/>
              <a:ext cx="1340502" cy="30513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256287" y="4971244"/>
            <a:ext cx="1340502" cy="305131"/>
            <a:chOff x="7256287" y="4971244"/>
            <a:chExt cx="1340502" cy="30513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180000">
              <a:off x="7256287" y="4971244"/>
              <a:ext cx="1340502" cy="30513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672055" y="6881636"/>
            <a:ext cx="1008316" cy="305131"/>
            <a:chOff x="7672055" y="6881636"/>
            <a:chExt cx="1008316" cy="305131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672055" y="6881636"/>
              <a:ext cx="1008316" cy="30513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387715" y="7380296"/>
            <a:ext cx="1202761" cy="305131"/>
            <a:chOff x="7387715" y="7380296"/>
            <a:chExt cx="1202761" cy="30513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10740000">
              <a:off x="7387715" y="7380296"/>
              <a:ext cx="1202761" cy="30513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009794" y="5082473"/>
            <a:ext cx="4327461" cy="305377"/>
            <a:chOff x="10009794" y="5082473"/>
            <a:chExt cx="4327461" cy="305377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009794" y="5082473"/>
              <a:ext cx="4327461" cy="30537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017413" y="7032949"/>
            <a:ext cx="4327461" cy="305377"/>
            <a:chOff x="10017413" y="7032949"/>
            <a:chExt cx="4327461" cy="305377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180000">
              <a:off x="10017413" y="7032949"/>
              <a:ext cx="4327461" cy="30537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010713" y="7738477"/>
            <a:ext cx="4327461" cy="305377"/>
            <a:chOff x="10010713" y="7738477"/>
            <a:chExt cx="4327461" cy="30537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10200000">
              <a:off x="10010713" y="7738477"/>
              <a:ext cx="4327461" cy="305377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 rot="-360000">
            <a:off x="10659190" y="3958800"/>
            <a:ext cx="1992284" cy="457131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0672191" y="4692849"/>
            <a:ext cx="1877366" cy="457131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 rot="180000">
            <a:off x="10900438" y="6658006"/>
            <a:ext cx="1877366" cy="457131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 rot="600000">
            <a:off x="10913027" y="7951845"/>
            <a:ext cx="2344783" cy="498908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5873526" y="5939986"/>
            <a:ext cx="834163" cy="305131"/>
            <a:chOff x="15873526" y="5939986"/>
            <a:chExt cx="834163" cy="305131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-900000">
              <a:off x="15873526" y="5939986"/>
              <a:ext cx="834163" cy="30513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5873526" y="6404419"/>
            <a:ext cx="834163" cy="305131"/>
            <a:chOff x="15873526" y="6404419"/>
            <a:chExt cx="834163" cy="305131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900000">
              <a:off x="15873526" y="6404419"/>
              <a:ext cx="834163" cy="305131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6454791" y="5795156"/>
            <a:ext cx="1644332" cy="11068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3" y="5659638"/>
            <a:ext cx="2418103" cy="79232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231930" cy="134956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1614175" cy="65936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917279" cy="19234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3071563"/>
            <a:ext cx="1355547" cy="6171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3944354"/>
            <a:ext cx="1959342" cy="61712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788" y="4817144"/>
            <a:ext cx="2333770" cy="61712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48487" y="3073840"/>
            <a:ext cx="6442484" cy="6572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62487" y="3957687"/>
            <a:ext cx="12210855" cy="369603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7788" y="6533662"/>
            <a:ext cx="1959342" cy="6171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2021-06-08T11:44:31Z</dcterms:created>
  <dcterms:modified xsi:type="dcterms:W3CDTF">2021-06-08T11:44:31Z</dcterms:modified>
</cp:coreProperties>
</file>