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68" r:id="rId2"/>
    <p:sldId id="26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92113">
              <a:lnSpc>
                <a:spcPct val="100000"/>
              </a:lnSpc>
              <a:spcBef>
                <a:spcPts val="0"/>
              </a:spcBef>
              <a:buSzTx/>
              <a:buNone/>
              <a:defRPr sz="1710" b="1"/>
            </a:lvl1pPr>
          </a:lstStyle>
          <a:p>
            <a:r>
              <a:t>저자 및 날짜</a:t>
            </a:r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661313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03250" y="2460422"/>
            <a:ext cx="10985500" cy="193715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22860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68580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750168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603250" y="537964"/>
            <a:ext cx="10985500" cy="362079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1pPr>
            <a:lvl2pPr marL="0" indent="22860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2pPr>
            <a:lvl3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3pPr>
            <a:lvl4pPr marL="0" indent="68580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4pPr>
            <a:lvl5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4131090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396240">
              <a:lnSpc>
                <a:spcPct val="100000"/>
              </a:lnSpc>
              <a:spcBef>
                <a:spcPts val="0"/>
              </a:spcBef>
              <a:buSzTx/>
              <a:buNone/>
              <a:defRPr sz="2640" b="1"/>
            </a:lvl1pPr>
          </a:lstStyle>
          <a:p>
            <a:r>
              <a:t>사실 정보</a:t>
            </a:r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168376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5012" y="5337727"/>
            <a:ext cx="10100026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속성</a:t>
            </a:r>
          </a:p>
        </p:txBody>
      </p:sp>
      <p:sp>
        <p:nvSpPr>
          <p:cNvPr id="116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76962" y="2469930"/>
            <a:ext cx="10438077" cy="1918140"/>
          </a:xfrm>
          <a:prstGeom prst="rect">
            <a:avLst/>
          </a:prstGeom>
        </p:spPr>
        <p:txBody>
          <a:bodyPr/>
          <a:lstStyle>
            <a:lvl1pPr marL="319462" indent="-2349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319462" indent="-63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319462" indent="2222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319462" indent="4508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319462" indent="6794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217788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이미지"/>
          <p:cNvSpPr>
            <a:spLocks noGrp="1"/>
          </p:cNvSpPr>
          <p:nvPr>
            <p:ph type="pic" sz="quarter" idx="21"/>
          </p:nvPr>
        </p:nvSpPr>
        <p:spPr>
          <a:xfrm>
            <a:off x="7880350" y="508000"/>
            <a:ext cx="3719550" cy="297483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이미지"/>
          <p:cNvSpPr>
            <a:spLocks noGrp="1"/>
          </p:cNvSpPr>
          <p:nvPr>
            <p:ph type="pic" sz="half" idx="22"/>
          </p:nvPr>
        </p:nvSpPr>
        <p:spPr>
          <a:xfrm>
            <a:off x="6750050" y="1989138"/>
            <a:ext cx="5219700" cy="607509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이미지"/>
          <p:cNvSpPr>
            <a:spLocks noGrp="1"/>
          </p:cNvSpPr>
          <p:nvPr>
            <p:ph type="pic" idx="23"/>
          </p:nvPr>
        </p:nvSpPr>
        <p:spPr>
          <a:xfrm>
            <a:off x="-69850" y="247650"/>
            <a:ext cx="8305800" cy="62293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873141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>
            <a:spLocks noGrp="1"/>
          </p:cNvSpPr>
          <p:nvPr>
            <p:ph type="pic" idx="21"/>
          </p:nvPr>
        </p:nvSpPr>
        <p:spPr>
          <a:xfrm>
            <a:off x="-666750" y="-2762250"/>
            <a:ext cx="13525500" cy="10820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994980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600914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577850" y="-647700"/>
            <a:ext cx="13373100" cy="80094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603250" y="3562350"/>
            <a:ext cx="10985500" cy="2324100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프레젠테이션 제목</a:t>
            </a:r>
          </a:p>
        </p:txBody>
      </p:sp>
      <p:sp>
        <p:nvSpPr>
          <p:cNvPr id="23" name="저자 및 날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03845" y="553069"/>
            <a:ext cx="10984311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92113">
              <a:lnSpc>
                <a:spcPct val="100000"/>
              </a:lnSpc>
              <a:spcBef>
                <a:spcPts val="0"/>
              </a:spcBef>
              <a:buSzTx/>
              <a:buNone/>
              <a:defRPr sz="1710" b="1"/>
            </a:lvl1pPr>
          </a:lstStyle>
          <a:p>
            <a:r>
              <a:t>저자 및 날짜</a:t>
            </a:r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3250" y="5804955"/>
            <a:ext cx="10985500" cy="558476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213130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5486400" y="-101600"/>
            <a:ext cx="6072419" cy="70675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603250" y="635000"/>
            <a:ext cx="4889500" cy="2941137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3250" y="3530288"/>
            <a:ext cx="4889500" cy="2692712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000750" y="6488825"/>
            <a:ext cx="243656" cy="24109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130320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43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96240">
              <a:lnSpc>
                <a:spcPct val="100000"/>
              </a:lnSpc>
              <a:spcBef>
                <a:spcPts val="0"/>
              </a:spcBef>
              <a:buSzTx/>
              <a:buNone/>
              <a:defRPr sz="2640" b="1"/>
            </a:lvl1pPr>
          </a:lstStyle>
          <a:p>
            <a:r>
              <a:t>슬라이드 부제</a:t>
            </a:r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272864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459991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4889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96240">
              <a:lnSpc>
                <a:spcPct val="100000"/>
              </a:lnSpc>
              <a:spcBef>
                <a:spcPts val="0"/>
              </a:spcBef>
              <a:buSzTx/>
              <a:buNone/>
              <a:defRPr sz="2640" b="1"/>
            </a:lvl1pPr>
          </a:lstStyle>
          <a:p>
            <a:r>
              <a:t>슬라이드 부제</a:t>
            </a:r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03250" y="2124252"/>
            <a:ext cx="4889500" cy="4128315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6096000" y="-203633"/>
            <a:ext cx="5458437" cy="72779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4889500" cy="71755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72492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603248" y="2266950"/>
            <a:ext cx="10985502" cy="2324100"/>
          </a:xfrm>
          <a:prstGeom prst="rect">
            <a:avLst/>
          </a:prstGeom>
        </p:spPr>
        <p:txBody>
          <a:bodyPr anchor="ctr"/>
          <a:lstStyle>
            <a:lvl1pPr>
              <a:defRPr sz="5800" b="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섹션 제목</a:t>
            </a:r>
          </a:p>
        </p:txBody>
      </p:sp>
      <p:sp>
        <p:nvSpPr>
          <p:cNvPr id="7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000750" y="6488825"/>
            <a:ext cx="243656" cy="24109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346893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7475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96240">
              <a:lnSpc>
                <a:spcPct val="100000"/>
              </a:lnSpc>
              <a:spcBef>
                <a:spcPts val="0"/>
              </a:spcBef>
              <a:buSzTx/>
              <a:buNone/>
              <a:defRPr sz="2640" b="1"/>
            </a:lvl1pPr>
          </a:lstStyle>
          <a:p>
            <a:r>
              <a:t>슬라이드 부제</a:t>
            </a:r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358464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7550"/>
          </a:xfrm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89" name="의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96240">
              <a:lnSpc>
                <a:spcPct val="100000"/>
              </a:lnSpc>
              <a:spcBef>
                <a:spcPts val="0"/>
              </a:spcBef>
              <a:buSzTx/>
              <a:buNone/>
              <a:defRPr sz="2640" b="1"/>
            </a:lvl1pPr>
          </a:lstStyle>
          <a:p>
            <a:r>
              <a:t>의제 부제</a:t>
            </a:r>
          </a:p>
        </p:txBody>
      </p:sp>
      <p:sp>
        <p:nvSpPr>
          <p:cNvPr id="90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1pPr>
            <a:lvl2pPr marL="0" indent="2286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2pPr>
            <a:lvl3pPr marL="0" indent="4572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3pPr>
            <a:lvl4pPr marL="0" indent="6858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4pPr>
            <a:lvl5pPr marL="0" indent="9144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5pPr>
          </a:lstStyle>
          <a:p>
            <a:r>
              <a:t>의제 주제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29985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6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603250" y="2124252"/>
            <a:ext cx="10985500" cy="412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000750" y="6486708"/>
            <a:ext cx="243656" cy="24109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292100">
              <a:defRPr sz="9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564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ransition spd="med"/>
  <p:txStyles>
    <p:titleStyle>
      <a:lvl1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048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6096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9144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2192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5240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18288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1336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24384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27432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건강해지는 집"/>
          <p:cNvSpPr txBox="1"/>
          <p:nvPr/>
        </p:nvSpPr>
        <p:spPr>
          <a:xfrm>
            <a:off x="3752651" y="2356427"/>
            <a:ext cx="4686699" cy="820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defRPr sz="10000" b="1">
                <a:solidFill>
                  <a:srgbClr val="FFFFFF"/>
                </a:solidFill>
                <a:latin typeface="Euphemia UCAS"/>
                <a:ea typeface="Euphemia UCAS"/>
                <a:cs typeface="Euphemia UCAS"/>
                <a:sym typeface="Euphemia UCAS"/>
              </a:defRPr>
            </a:lvl1pPr>
          </a:lstStyle>
          <a:p>
            <a:pPr algn="ctr" defTabSz="1219169" latinLnBrk="0" hangingPunct="0"/>
            <a:r>
              <a:rPr sz="5000" kern="0"/>
              <a:t>건강해지는 집</a:t>
            </a:r>
          </a:p>
        </p:txBody>
      </p:sp>
      <p:sp>
        <p:nvSpPr>
          <p:cNvPr id="269" name="GYM NEAR HOME AT A GLANCE!"/>
          <p:cNvSpPr txBox="1"/>
          <p:nvPr/>
        </p:nvSpPr>
        <p:spPr>
          <a:xfrm>
            <a:off x="3214052" y="3308108"/>
            <a:ext cx="5763897" cy="282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Euphemia UCAS"/>
                <a:ea typeface="Euphemia UCAS"/>
                <a:cs typeface="Euphemia UCAS"/>
                <a:sym typeface="Euphemia UCAS"/>
              </a:defRPr>
            </a:lvl1pPr>
          </a:lstStyle>
          <a:p>
            <a:pPr algn="ctr" defTabSz="1219169" latinLnBrk="0" hangingPunct="0"/>
            <a:r>
              <a:rPr sz="1500" kern="0"/>
              <a:t>GYM NEAR HOME AT A GLANCE!</a:t>
            </a:r>
          </a:p>
        </p:txBody>
      </p:sp>
      <p:sp>
        <p:nvSpPr>
          <p:cNvPr id="270" name="선"/>
          <p:cNvSpPr/>
          <p:nvPr/>
        </p:nvSpPr>
        <p:spPr>
          <a:xfrm>
            <a:off x="3944771" y="3206951"/>
            <a:ext cx="4302459" cy="1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1219169" latinLnBrk="0" hangingPunct="0"/>
            <a:endParaRPr sz="1200" kern="0">
              <a:solidFill>
                <a:srgbClr val="5E5E5E"/>
              </a:solidFill>
              <a:latin typeface="Helvetica Neue"/>
              <a:sym typeface="Helvetica Neue"/>
            </a:endParaRPr>
          </a:p>
        </p:txBody>
      </p:sp>
      <p:pic>
        <p:nvPicPr>
          <p:cNvPr id="271" name="누끼선호.png" descr="누끼선호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332" y="4665845"/>
            <a:ext cx="786210" cy="10606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누끼종은.png" descr="누끼종은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511" y="4665924"/>
            <a:ext cx="786144" cy="10605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누끼주연.png" descr="누끼주연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895" y="4665845"/>
            <a:ext cx="786210" cy="1060608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곽선우"/>
          <p:cNvSpPr txBox="1"/>
          <p:nvPr/>
        </p:nvSpPr>
        <p:spPr>
          <a:xfrm>
            <a:off x="4769923" y="5750525"/>
            <a:ext cx="763029" cy="335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700">
                <a:solidFill>
                  <a:srgbClr val="FFFFFF"/>
                </a:solidFill>
              </a:defRPr>
            </a:lvl1pPr>
          </a:lstStyle>
          <a:p>
            <a:pPr algn="ctr" defTabSz="1219169" latinLnBrk="0" hangingPunct="0"/>
            <a:r>
              <a:rPr sz="1850" kern="0">
                <a:latin typeface="Helvetica Neue"/>
                <a:sym typeface="Helvetica Neue"/>
              </a:rPr>
              <a:t>곽선우</a:t>
            </a:r>
          </a:p>
        </p:txBody>
      </p:sp>
      <p:sp>
        <p:nvSpPr>
          <p:cNvPr id="275" name="김주연"/>
          <p:cNvSpPr txBox="1"/>
          <p:nvPr/>
        </p:nvSpPr>
        <p:spPr>
          <a:xfrm>
            <a:off x="5714486" y="5750525"/>
            <a:ext cx="763029" cy="335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700">
                <a:solidFill>
                  <a:srgbClr val="FFFFFF"/>
                </a:solidFill>
              </a:defRPr>
            </a:lvl1pPr>
          </a:lstStyle>
          <a:p>
            <a:pPr algn="ctr" defTabSz="1219169" latinLnBrk="0" hangingPunct="0"/>
            <a:r>
              <a:rPr sz="1850" kern="0">
                <a:latin typeface="Helvetica Neue"/>
                <a:sym typeface="Helvetica Neue"/>
              </a:rPr>
              <a:t>김주연</a:t>
            </a:r>
          </a:p>
        </p:txBody>
      </p:sp>
      <p:sp>
        <p:nvSpPr>
          <p:cNvPr id="276" name="신종은"/>
          <p:cNvSpPr txBox="1"/>
          <p:nvPr/>
        </p:nvSpPr>
        <p:spPr>
          <a:xfrm>
            <a:off x="6659049" y="5750525"/>
            <a:ext cx="763029" cy="335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700">
                <a:solidFill>
                  <a:srgbClr val="FFFFFF"/>
                </a:solidFill>
              </a:defRPr>
            </a:lvl1pPr>
          </a:lstStyle>
          <a:p>
            <a:pPr algn="ctr" defTabSz="1219169" latinLnBrk="0" hangingPunct="0"/>
            <a:r>
              <a:rPr sz="1850" kern="0">
                <a:latin typeface="Helvetica Neue"/>
                <a:sym typeface="Helvetica Neue"/>
              </a:rPr>
              <a:t>신종은</a:t>
            </a:r>
          </a:p>
        </p:txBody>
      </p:sp>
      <p:sp>
        <p:nvSpPr>
          <p:cNvPr id="277" name="2021-05-20 ~ 2021-05-28"/>
          <p:cNvSpPr txBox="1"/>
          <p:nvPr/>
        </p:nvSpPr>
        <p:spPr>
          <a:xfrm>
            <a:off x="3214052" y="6257289"/>
            <a:ext cx="5763897" cy="282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Euphemia UCAS"/>
                <a:ea typeface="Euphemia UCAS"/>
                <a:cs typeface="Euphemia UCAS"/>
                <a:sym typeface="Euphemia UCAS"/>
              </a:defRPr>
            </a:lvl1pPr>
          </a:lstStyle>
          <a:p>
            <a:pPr algn="ctr" defTabSz="1219169" latinLnBrk="0" hangingPunct="0"/>
            <a:r>
              <a:rPr sz="1500" kern="0"/>
              <a:t>2021-05-20 ~ 2021-05-28</a:t>
            </a:r>
          </a:p>
        </p:txBody>
      </p:sp>
    </p:spTree>
    <p:extLst>
      <p:ext uri="{BB962C8B-B14F-4D97-AF65-F5344CB8AC3E}">
        <p14:creationId xmlns:p14="http://schemas.microsoft.com/office/powerpoint/2010/main" val="248662733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D72AF881-27B5-44FA-8E24-99E5D518F73E}"/>
              </a:ext>
            </a:extLst>
          </p:cNvPr>
          <p:cNvSpPr>
            <a:spLocks noGrp="1"/>
          </p:cNvSpPr>
          <p:nvPr>
            <p:ph type="pic" idx="21"/>
          </p:nvPr>
        </p:nvSpPr>
        <p:spPr/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1AA6224-7212-400A-BBD9-C5460916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D8B455-6D59-46CF-9AF3-F1CFF658A2C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3CEB99-CF5A-460E-B39D-6E95AEA8549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891AA2-33EC-403B-B606-A02C3A9F7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3031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Euphemia UCAS</vt:lpstr>
      <vt:lpstr>Helvetica Neue</vt:lpstr>
      <vt:lpstr>Helvetica Neue Medium</vt:lpstr>
      <vt:lpstr>21_BasicWhite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곽선우</dc:creator>
  <cp:lastModifiedBy>곽선우</cp:lastModifiedBy>
  <cp:revision>1</cp:revision>
  <dcterms:created xsi:type="dcterms:W3CDTF">2021-05-27T16:22:01Z</dcterms:created>
  <dcterms:modified xsi:type="dcterms:W3CDTF">2021-05-27T16:23:56Z</dcterms:modified>
</cp:coreProperties>
</file>