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28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37F7B4-B1CA-46CF-B164-354DE18787E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2F6563-D2E6-46D7-94E3-FEC205EEE2A5}">
      <dgm:prSet/>
      <dgm:spPr/>
      <dgm:t>
        <a:bodyPr/>
        <a:lstStyle/>
        <a:p>
          <a:r>
            <a:rPr lang="en-US"/>
            <a:t>Developed an AI-based disease classification model using patient symptom data.</a:t>
          </a:r>
        </a:p>
      </dgm:t>
    </dgm:pt>
    <dgm:pt modelId="{9BFD7684-2BCD-4B16-8372-BF2542088166}" type="parTrans" cxnId="{F364E5BE-2D56-4E8E-9593-4B62583A6080}">
      <dgm:prSet/>
      <dgm:spPr/>
      <dgm:t>
        <a:bodyPr/>
        <a:lstStyle/>
        <a:p>
          <a:endParaRPr lang="en-US"/>
        </a:p>
      </dgm:t>
    </dgm:pt>
    <dgm:pt modelId="{29E7B869-17DE-4C4F-A40C-FC332064E967}" type="sibTrans" cxnId="{F364E5BE-2D56-4E8E-9593-4B62583A6080}">
      <dgm:prSet/>
      <dgm:spPr/>
      <dgm:t>
        <a:bodyPr/>
        <a:lstStyle/>
        <a:p>
          <a:endParaRPr lang="en-US"/>
        </a:p>
      </dgm:t>
    </dgm:pt>
    <dgm:pt modelId="{CD40A647-FB45-4BC0-9969-5555FB36299A}">
      <dgm:prSet/>
      <dgm:spPr/>
      <dgm:t>
        <a:bodyPr/>
        <a:lstStyle/>
        <a:p>
          <a:r>
            <a:rPr lang="en-US"/>
            <a:t>Leveraged BERT (from Hugging Face Transformers) for natural language understanding.</a:t>
          </a:r>
        </a:p>
      </dgm:t>
    </dgm:pt>
    <dgm:pt modelId="{23F86127-AB32-4D9C-AA48-22D0F233575F}" type="parTrans" cxnId="{C3D63E8B-870B-4458-806E-77F20CF21FBE}">
      <dgm:prSet/>
      <dgm:spPr/>
      <dgm:t>
        <a:bodyPr/>
        <a:lstStyle/>
        <a:p>
          <a:endParaRPr lang="en-US"/>
        </a:p>
      </dgm:t>
    </dgm:pt>
    <dgm:pt modelId="{66C799C5-94A3-4436-9D8E-0DD4EE134C59}" type="sibTrans" cxnId="{C3D63E8B-870B-4458-806E-77F20CF21FBE}">
      <dgm:prSet/>
      <dgm:spPr/>
      <dgm:t>
        <a:bodyPr/>
        <a:lstStyle/>
        <a:p>
          <a:endParaRPr lang="en-US"/>
        </a:p>
      </dgm:t>
    </dgm:pt>
    <dgm:pt modelId="{20E61ED6-F426-49D3-AB5A-0464395A1C33}">
      <dgm:prSet/>
      <dgm:spPr/>
      <dgm:t>
        <a:bodyPr/>
        <a:lstStyle/>
        <a:p>
          <a:r>
            <a:rPr lang="en-US"/>
            <a:t>Input features included text (symptoms), age, gender, temperature, blood pressure, and heart rate.</a:t>
          </a:r>
        </a:p>
      </dgm:t>
    </dgm:pt>
    <dgm:pt modelId="{6F69823D-C678-4E34-A20F-A6812FEB4C81}" type="parTrans" cxnId="{2510E1AF-24E5-4330-9EC4-9B1DC86389FF}">
      <dgm:prSet/>
      <dgm:spPr/>
      <dgm:t>
        <a:bodyPr/>
        <a:lstStyle/>
        <a:p>
          <a:endParaRPr lang="en-US"/>
        </a:p>
      </dgm:t>
    </dgm:pt>
    <dgm:pt modelId="{B34EDF47-9BF6-4F4E-9778-30078C321FDF}" type="sibTrans" cxnId="{2510E1AF-24E5-4330-9EC4-9B1DC86389FF}">
      <dgm:prSet/>
      <dgm:spPr/>
      <dgm:t>
        <a:bodyPr/>
        <a:lstStyle/>
        <a:p>
          <a:endParaRPr lang="en-US"/>
        </a:p>
      </dgm:t>
    </dgm:pt>
    <dgm:pt modelId="{392E533C-C51A-4A77-B15B-C93F5ABCE341}">
      <dgm:prSet/>
      <dgm:spPr/>
      <dgm:t>
        <a:bodyPr/>
        <a:lstStyle/>
        <a:p>
          <a:r>
            <a:rPr lang="en-US"/>
            <a:t>Target outcome: Predict potential diseases and assist healthcare decision-making.</a:t>
          </a:r>
        </a:p>
      </dgm:t>
    </dgm:pt>
    <dgm:pt modelId="{472D0D87-08D6-4791-8117-72D698E3CCC7}" type="parTrans" cxnId="{DEE29A70-2E2C-4BA8-82F9-F02204648F3A}">
      <dgm:prSet/>
      <dgm:spPr/>
      <dgm:t>
        <a:bodyPr/>
        <a:lstStyle/>
        <a:p>
          <a:endParaRPr lang="en-US"/>
        </a:p>
      </dgm:t>
    </dgm:pt>
    <dgm:pt modelId="{22BCF355-8C68-4AD8-8843-5D2EC7004C11}" type="sibTrans" cxnId="{DEE29A70-2E2C-4BA8-82F9-F02204648F3A}">
      <dgm:prSet/>
      <dgm:spPr/>
      <dgm:t>
        <a:bodyPr/>
        <a:lstStyle/>
        <a:p>
          <a:endParaRPr lang="en-US"/>
        </a:p>
      </dgm:t>
    </dgm:pt>
    <dgm:pt modelId="{ECD12343-9B71-44A8-89E5-C0D99CAAEA62}" type="pres">
      <dgm:prSet presAssocID="{9F37F7B4-B1CA-46CF-B164-354DE18787E5}" presName="linear" presStyleCnt="0">
        <dgm:presLayoutVars>
          <dgm:animLvl val="lvl"/>
          <dgm:resizeHandles val="exact"/>
        </dgm:presLayoutVars>
      </dgm:prSet>
      <dgm:spPr/>
    </dgm:pt>
    <dgm:pt modelId="{E9C8C7E2-46A4-477E-A746-4D1F62B3E185}" type="pres">
      <dgm:prSet presAssocID="{702F6563-D2E6-46D7-94E3-FEC205EEE2A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5F64A58-46B7-4980-AEA8-D0E033DEA66C}" type="pres">
      <dgm:prSet presAssocID="{29E7B869-17DE-4C4F-A40C-FC332064E967}" presName="spacer" presStyleCnt="0"/>
      <dgm:spPr/>
    </dgm:pt>
    <dgm:pt modelId="{836CDE36-E8C8-4C3E-A27D-CC2BE076DC04}" type="pres">
      <dgm:prSet presAssocID="{CD40A647-FB45-4BC0-9969-5555FB36299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E549CA8-415B-4659-91C0-C71AD1D4EE24}" type="pres">
      <dgm:prSet presAssocID="{66C799C5-94A3-4436-9D8E-0DD4EE134C59}" presName="spacer" presStyleCnt="0"/>
      <dgm:spPr/>
    </dgm:pt>
    <dgm:pt modelId="{A97813DD-9B67-45A5-BD58-3602AE1E344F}" type="pres">
      <dgm:prSet presAssocID="{20E61ED6-F426-49D3-AB5A-0464395A1C3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44EAB7-668E-4A26-A384-DC14EDB517C4}" type="pres">
      <dgm:prSet presAssocID="{B34EDF47-9BF6-4F4E-9778-30078C321FDF}" presName="spacer" presStyleCnt="0"/>
      <dgm:spPr/>
    </dgm:pt>
    <dgm:pt modelId="{41DF21AB-55DD-4CA8-BD51-D0759CE112EA}" type="pres">
      <dgm:prSet presAssocID="{392E533C-C51A-4A77-B15B-C93F5ABCE34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44ADD31-F296-46A2-B9D4-8FBA5490ABE6}" type="presOf" srcId="{9F37F7B4-B1CA-46CF-B164-354DE18787E5}" destId="{ECD12343-9B71-44A8-89E5-C0D99CAAEA62}" srcOrd="0" destOrd="0" presId="urn:microsoft.com/office/officeart/2005/8/layout/vList2"/>
    <dgm:cxn modelId="{DEE29A70-2E2C-4BA8-82F9-F02204648F3A}" srcId="{9F37F7B4-B1CA-46CF-B164-354DE18787E5}" destId="{392E533C-C51A-4A77-B15B-C93F5ABCE341}" srcOrd="3" destOrd="0" parTransId="{472D0D87-08D6-4791-8117-72D698E3CCC7}" sibTransId="{22BCF355-8C68-4AD8-8843-5D2EC7004C11}"/>
    <dgm:cxn modelId="{E2127976-28B0-43A5-A100-C0C90BDBACA7}" type="presOf" srcId="{702F6563-D2E6-46D7-94E3-FEC205EEE2A5}" destId="{E9C8C7E2-46A4-477E-A746-4D1F62B3E185}" srcOrd="0" destOrd="0" presId="urn:microsoft.com/office/officeart/2005/8/layout/vList2"/>
    <dgm:cxn modelId="{B281D288-8BA1-4650-B825-514A71B8E043}" type="presOf" srcId="{20E61ED6-F426-49D3-AB5A-0464395A1C33}" destId="{A97813DD-9B67-45A5-BD58-3602AE1E344F}" srcOrd="0" destOrd="0" presId="urn:microsoft.com/office/officeart/2005/8/layout/vList2"/>
    <dgm:cxn modelId="{C3D63E8B-870B-4458-806E-77F20CF21FBE}" srcId="{9F37F7B4-B1CA-46CF-B164-354DE18787E5}" destId="{CD40A647-FB45-4BC0-9969-5555FB36299A}" srcOrd="1" destOrd="0" parTransId="{23F86127-AB32-4D9C-AA48-22D0F233575F}" sibTransId="{66C799C5-94A3-4436-9D8E-0DD4EE134C59}"/>
    <dgm:cxn modelId="{2510E1AF-24E5-4330-9EC4-9B1DC86389FF}" srcId="{9F37F7B4-B1CA-46CF-B164-354DE18787E5}" destId="{20E61ED6-F426-49D3-AB5A-0464395A1C33}" srcOrd="2" destOrd="0" parTransId="{6F69823D-C678-4E34-A20F-A6812FEB4C81}" sibTransId="{B34EDF47-9BF6-4F4E-9778-30078C321FDF}"/>
    <dgm:cxn modelId="{F364E5BE-2D56-4E8E-9593-4B62583A6080}" srcId="{9F37F7B4-B1CA-46CF-B164-354DE18787E5}" destId="{702F6563-D2E6-46D7-94E3-FEC205EEE2A5}" srcOrd="0" destOrd="0" parTransId="{9BFD7684-2BCD-4B16-8372-BF2542088166}" sibTransId="{29E7B869-17DE-4C4F-A40C-FC332064E967}"/>
    <dgm:cxn modelId="{A5820DC8-EB90-428B-833A-A02A3DA0E77B}" type="presOf" srcId="{CD40A647-FB45-4BC0-9969-5555FB36299A}" destId="{836CDE36-E8C8-4C3E-A27D-CC2BE076DC04}" srcOrd="0" destOrd="0" presId="urn:microsoft.com/office/officeart/2005/8/layout/vList2"/>
    <dgm:cxn modelId="{02FF81C9-D4DC-4862-A5B2-760B1812036C}" type="presOf" srcId="{392E533C-C51A-4A77-B15B-C93F5ABCE341}" destId="{41DF21AB-55DD-4CA8-BD51-D0759CE112EA}" srcOrd="0" destOrd="0" presId="urn:microsoft.com/office/officeart/2005/8/layout/vList2"/>
    <dgm:cxn modelId="{20D37265-FE38-457D-A0EC-387094B5F59F}" type="presParOf" srcId="{ECD12343-9B71-44A8-89E5-C0D99CAAEA62}" destId="{E9C8C7E2-46A4-477E-A746-4D1F62B3E185}" srcOrd="0" destOrd="0" presId="urn:microsoft.com/office/officeart/2005/8/layout/vList2"/>
    <dgm:cxn modelId="{DFE2403B-A2C5-49AA-9768-04CEAC7A8223}" type="presParOf" srcId="{ECD12343-9B71-44A8-89E5-C0D99CAAEA62}" destId="{25F64A58-46B7-4980-AEA8-D0E033DEA66C}" srcOrd="1" destOrd="0" presId="urn:microsoft.com/office/officeart/2005/8/layout/vList2"/>
    <dgm:cxn modelId="{1D2EB90C-427E-4C5D-8873-BAB6662CA5A7}" type="presParOf" srcId="{ECD12343-9B71-44A8-89E5-C0D99CAAEA62}" destId="{836CDE36-E8C8-4C3E-A27D-CC2BE076DC04}" srcOrd="2" destOrd="0" presId="urn:microsoft.com/office/officeart/2005/8/layout/vList2"/>
    <dgm:cxn modelId="{76D5F39A-D6F3-47CB-A053-6E8E0F5C0B47}" type="presParOf" srcId="{ECD12343-9B71-44A8-89E5-C0D99CAAEA62}" destId="{2E549CA8-415B-4659-91C0-C71AD1D4EE24}" srcOrd="3" destOrd="0" presId="urn:microsoft.com/office/officeart/2005/8/layout/vList2"/>
    <dgm:cxn modelId="{96FF2CDB-C332-42C2-B7B1-42CC24DA48CF}" type="presParOf" srcId="{ECD12343-9B71-44A8-89E5-C0D99CAAEA62}" destId="{A97813DD-9B67-45A5-BD58-3602AE1E344F}" srcOrd="4" destOrd="0" presId="urn:microsoft.com/office/officeart/2005/8/layout/vList2"/>
    <dgm:cxn modelId="{952041E8-5CCE-423C-BAA0-778D13EAFC1C}" type="presParOf" srcId="{ECD12343-9B71-44A8-89E5-C0D99CAAEA62}" destId="{5944EAB7-668E-4A26-A384-DC14EDB517C4}" srcOrd="5" destOrd="0" presId="urn:microsoft.com/office/officeart/2005/8/layout/vList2"/>
    <dgm:cxn modelId="{3279F8CC-F2DE-411A-B2E6-6867C5E75DFB}" type="presParOf" srcId="{ECD12343-9B71-44A8-89E5-C0D99CAAEA62}" destId="{41DF21AB-55DD-4CA8-BD51-D0759CE112E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CC9A8F-6CA1-47C1-99C3-91E54A6F0A5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4AB899-047E-487B-8713-AFBC42FAC6E4}">
      <dgm:prSet/>
      <dgm:spPr/>
      <dgm:t>
        <a:bodyPr/>
        <a:lstStyle/>
        <a:p>
          <a:r>
            <a:rPr lang="en-US" b="1"/>
            <a:t>Programming Language</a:t>
          </a:r>
          <a:r>
            <a:rPr lang="en-US"/>
            <a:t>: Python</a:t>
          </a:r>
        </a:p>
      </dgm:t>
    </dgm:pt>
    <dgm:pt modelId="{736B3831-F4A4-44E6-A501-848C0ADD6F7D}" type="parTrans" cxnId="{67E57A07-AACE-4D93-80B1-81ACD8DE905B}">
      <dgm:prSet/>
      <dgm:spPr/>
      <dgm:t>
        <a:bodyPr/>
        <a:lstStyle/>
        <a:p>
          <a:endParaRPr lang="en-US"/>
        </a:p>
      </dgm:t>
    </dgm:pt>
    <dgm:pt modelId="{E5ED3233-D942-45C9-B0E5-24012AC3A24D}" type="sibTrans" cxnId="{67E57A07-AACE-4D93-80B1-81ACD8DE905B}">
      <dgm:prSet/>
      <dgm:spPr/>
      <dgm:t>
        <a:bodyPr/>
        <a:lstStyle/>
        <a:p>
          <a:endParaRPr lang="en-US"/>
        </a:p>
      </dgm:t>
    </dgm:pt>
    <dgm:pt modelId="{9CEDAF77-FB71-4825-AC67-D56F3C02572D}">
      <dgm:prSet/>
      <dgm:spPr/>
      <dgm:t>
        <a:bodyPr/>
        <a:lstStyle/>
        <a:p>
          <a:r>
            <a:rPr lang="en-US" b="1"/>
            <a:t>Data Processing</a:t>
          </a:r>
          <a:r>
            <a:rPr lang="en-US"/>
            <a:t>: pandas, scikit-learn</a:t>
          </a:r>
        </a:p>
      </dgm:t>
    </dgm:pt>
    <dgm:pt modelId="{C0C24514-41D5-4204-AF0B-DDCB61E7FDD2}" type="parTrans" cxnId="{2CC6A010-5864-4F50-B0C9-301649369C85}">
      <dgm:prSet/>
      <dgm:spPr/>
      <dgm:t>
        <a:bodyPr/>
        <a:lstStyle/>
        <a:p>
          <a:endParaRPr lang="en-US"/>
        </a:p>
      </dgm:t>
    </dgm:pt>
    <dgm:pt modelId="{FC34D0BA-0F06-4A55-936E-08897848B360}" type="sibTrans" cxnId="{2CC6A010-5864-4F50-B0C9-301649369C85}">
      <dgm:prSet/>
      <dgm:spPr/>
      <dgm:t>
        <a:bodyPr/>
        <a:lstStyle/>
        <a:p>
          <a:endParaRPr lang="en-US"/>
        </a:p>
      </dgm:t>
    </dgm:pt>
    <dgm:pt modelId="{3C6F46A3-456D-482D-A9C3-2FFC3DFEA92B}">
      <dgm:prSet/>
      <dgm:spPr/>
      <dgm:t>
        <a:bodyPr/>
        <a:lstStyle/>
        <a:p>
          <a:r>
            <a:rPr lang="en-US" b="1"/>
            <a:t>Modeling &amp; NLP</a:t>
          </a:r>
          <a:r>
            <a:rPr lang="en-US"/>
            <a:t>: transformers, torch, accelerate</a:t>
          </a:r>
        </a:p>
      </dgm:t>
    </dgm:pt>
    <dgm:pt modelId="{420AEC9B-7593-412E-9B40-ED6C42EEAE21}" type="parTrans" cxnId="{96EC5A95-9854-4D11-84E8-E4DAFBC0BF47}">
      <dgm:prSet/>
      <dgm:spPr/>
      <dgm:t>
        <a:bodyPr/>
        <a:lstStyle/>
        <a:p>
          <a:endParaRPr lang="en-US"/>
        </a:p>
      </dgm:t>
    </dgm:pt>
    <dgm:pt modelId="{78890083-27D4-4D36-8E7A-E4181E052428}" type="sibTrans" cxnId="{96EC5A95-9854-4D11-84E8-E4DAFBC0BF47}">
      <dgm:prSet/>
      <dgm:spPr/>
      <dgm:t>
        <a:bodyPr/>
        <a:lstStyle/>
        <a:p>
          <a:endParaRPr lang="en-US"/>
        </a:p>
      </dgm:t>
    </dgm:pt>
    <dgm:pt modelId="{1D721AD5-1E10-4E8C-AC5A-121C81B12222}">
      <dgm:prSet/>
      <dgm:spPr/>
      <dgm:t>
        <a:bodyPr/>
        <a:lstStyle/>
        <a:p>
          <a:r>
            <a:rPr lang="en-US" b="1"/>
            <a:t>Model Used</a:t>
          </a:r>
          <a:r>
            <a:rPr lang="en-US"/>
            <a:t>: bert-base-uncased fine-tuned for multi-class classification</a:t>
          </a:r>
        </a:p>
      </dgm:t>
    </dgm:pt>
    <dgm:pt modelId="{C6CA19AE-00FB-4709-AE07-DBF76789E310}" type="parTrans" cxnId="{A744EA8D-EB0B-47D4-84F9-9CC1E23FA987}">
      <dgm:prSet/>
      <dgm:spPr/>
      <dgm:t>
        <a:bodyPr/>
        <a:lstStyle/>
        <a:p>
          <a:endParaRPr lang="en-US"/>
        </a:p>
      </dgm:t>
    </dgm:pt>
    <dgm:pt modelId="{91F184AF-E52A-4356-8B52-F1DA84B576EA}" type="sibTrans" cxnId="{A744EA8D-EB0B-47D4-84F9-9CC1E23FA987}">
      <dgm:prSet/>
      <dgm:spPr/>
      <dgm:t>
        <a:bodyPr/>
        <a:lstStyle/>
        <a:p>
          <a:endParaRPr lang="en-US"/>
        </a:p>
      </dgm:t>
    </dgm:pt>
    <dgm:pt modelId="{5AF70AD6-BF2E-4112-9053-EB35BD1D0786}">
      <dgm:prSet/>
      <dgm:spPr/>
      <dgm:t>
        <a:bodyPr/>
        <a:lstStyle/>
        <a:p>
          <a:r>
            <a:rPr lang="en-US" b="1"/>
            <a:t>Platform</a:t>
          </a:r>
          <a:r>
            <a:rPr lang="en-US"/>
            <a:t>: Jupyter Notebook for development and experimentation</a:t>
          </a:r>
        </a:p>
      </dgm:t>
    </dgm:pt>
    <dgm:pt modelId="{2B7DB6C6-471B-45D5-A895-709BF579CDC9}" type="parTrans" cxnId="{690D81A0-3D0C-405D-AFE9-31C676E9946E}">
      <dgm:prSet/>
      <dgm:spPr/>
      <dgm:t>
        <a:bodyPr/>
        <a:lstStyle/>
        <a:p>
          <a:endParaRPr lang="en-US"/>
        </a:p>
      </dgm:t>
    </dgm:pt>
    <dgm:pt modelId="{D9FD4AEF-0724-43C8-B6C8-770732AD59FE}" type="sibTrans" cxnId="{690D81A0-3D0C-405D-AFE9-31C676E9946E}">
      <dgm:prSet/>
      <dgm:spPr/>
      <dgm:t>
        <a:bodyPr/>
        <a:lstStyle/>
        <a:p>
          <a:endParaRPr lang="en-US"/>
        </a:p>
      </dgm:t>
    </dgm:pt>
    <dgm:pt modelId="{01643FA1-4085-424F-B2EE-BB44C147491A}" type="pres">
      <dgm:prSet presAssocID="{6BCC9A8F-6CA1-47C1-99C3-91E54A6F0A5B}" presName="diagram" presStyleCnt="0">
        <dgm:presLayoutVars>
          <dgm:dir/>
          <dgm:resizeHandles val="exact"/>
        </dgm:presLayoutVars>
      </dgm:prSet>
      <dgm:spPr/>
    </dgm:pt>
    <dgm:pt modelId="{231402D0-C7C3-4E89-A602-29F539BDF6E0}" type="pres">
      <dgm:prSet presAssocID="{E54AB899-047E-487B-8713-AFBC42FAC6E4}" presName="node" presStyleLbl="node1" presStyleIdx="0" presStyleCnt="5">
        <dgm:presLayoutVars>
          <dgm:bulletEnabled val="1"/>
        </dgm:presLayoutVars>
      </dgm:prSet>
      <dgm:spPr/>
    </dgm:pt>
    <dgm:pt modelId="{34802C53-3042-42B3-9986-B18EEF86353A}" type="pres">
      <dgm:prSet presAssocID="{E5ED3233-D942-45C9-B0E5-24012AC3A24D}" presName="sibTrans" presStyleCnt="0"/>
      <dgm:spPr/>
    </dgm:pt>
    <dgm:pt modelId="{174BB56B-3B41-4A6A-98B2-39F81299402B}" type="pres">
      <dgm:prSet presAssocID="{9CEDAF77-FB71-4825-AC67-D56F3C02572D}" presName="node" presStyleLbl="node1" presStyleIdx="1" presStyleCnt="5">
        <dgm:presLayoutVars>
          <dgm:bulletEnabled val="1"/>
        </dgm:presLayoutVars>
      </dgm:prSet>
      <dgm:spPr/>
    </dgm:pt>
    <dgm:pt modelId="{478630C7-A2DF-49C7-B712-6960921DC36F}" type="pres">
      <dgm:prSet presAssocID="{FC34D0BA-0F06-4A55-936E-08897848B360}" presName="sibTrans" presStyleCnt="0"/>
      <dgm:spPr/>
    </dgm:pt>
    <dgm:pt modelId="{AE2FAB90-50B6-46C9-A55A-680BE17366C1}" type="pres">
      <dgm:prSet presAssocID="{3C6F46A3-456D-482D-A9C3-2FFC3DFEA92B}" presName="node" presStyleLbl="node1" presStyleIdx="2" presStyleCnt="5">
        <dgm:presLayoutVars>
          <dgm:bulletEnabled val="1"/>
        </dgm:presLayoutVars>
      </dgm:prSet>
      <dgm:spPr/>
    </dgm:pt>
    <dgm:pt modelId="{42F5D864-492C-431D-B8CB-704E3AD0C324}" type="pres">
      <dgm:prSet presAssocID="{78890083-27D4-4D36-8E7A-E4181E052428}" presName="sibTrans" presStyleCnt="0"/>
      <dgm:spPr/>
    </dgm:pt>
    <dgm:pt modelId="{7E0CA791-0120-4BCE-9DE3-3311A6A9BB51}" type="pres">
      <dgm:prSet presAssocID="{1D721AD5-1E10-4E8C-AC5A-121C81B12222}" presName="node" presStyleLbl="node1" presStyleIdx="3" presStyleCnt="5">
        <dgm:presLayoutVars>
          <dgm:bulletEnabled val="1"/>
        </dgm:presLayoutVars>
      </dgm:prSet>
      <dgm:spPr/>
    </dgm:pt>
    <dgm:pt modelId="{06E9BBFA-06E7-44B5-9A15-520DFFDDA680}" type="pres">
      <dgm:prSet presAssocID="{91F184AF-E52A-4356-8B52-F1DA84B576EA}" presName="sibTrans" presStyleCnt="0"/>
      <dgm:spPr/>
    </dgm:pt>
    <dgm:pt modelId="{B230BF4A-AC1A-4C45-9731-8A653A45C582}" type="pres">
      <dgm:prSet presAssocID="{5AF70AD6-BF2E-4112-9053-EB35BD1D0786}" presName="node" presStyleLbl="node1" presStyleIdx="4" presStyleCnt="5">
        <dgm:presLayoutVars>
          <dgm:bulletEnabled val="1"/>
        </dgm:presLayoutVars>
      </dgm:prSet>
      <dgm:spPr/>
    </dgm:pt>
  </dgm:ptLst>
  <dgm:cxnLst>
    <dgm:cxn modelId="{E3BFA406-A955-48D8-8891-222330772D80}" type="presOf" srcId="{3C6F46A3-456D-482D-A9C3-2FFC3DFEA92B}" destId="{AE2FAB90-50B6-46C9-A55A-680BE17366C1}" srcOrd="0" destOrd="0" presId="urn:microsoft.com/office/officeart/2005/8/layout/default"/>
    <dgm:cxn modelId="{67E57A07-AACE-4D93-80B1-81ACD8DE905B}" srcId="{6BCC9A8F-6CA1-47C1-99C3-91E54A6F0A5B}" destId="{E54AB899-047E-487B-8713-AFBC42FAC6E4}" srcOrd="0" destOrd="0" parTransId="{736B3831-F4A4-44E6-A501-848C0ADD6F7D}" sibTransId="{E5ED3233-D942-45C9-B0E5-24012AC3A24D}"/>
    <dgm:cxn modelId="{2CC6A010-5864-4F50-B0C9-301649369C85}" srcId="{6BCC9A8F-6CA1-47C1-99C3-91E54A6F0A5B}" destId="{9CEDAF77-FB71-4825-AC67-D56F3C02572D}" srcOrd="1" destOrd="0" parTransId="{C0C24514-41D5-4204-AF0B-DDCB61E7FDD2}" sibTransId="{FC34D0BA-0F06-4A55-936E-08897848B360}"/>
    <dgm:cxn modelId="{01640719-198B-41FD-8AA6-600BB76A95EC}" type="presOf" srcId="{9CEDAF77-FB71-4825-AC67-D56F3C02572D}" destId="{174BB56B-3B41-4A6A-98B2-39F81299402B}" srcOrd="0" destOrd="0" presId="urn:microsoft.com/office/officeart/2005/8/layout/default"/>
    <dgm:cxn modelId="{55605829-6980-46BB-AAA2-F20D51635EF8}" type="presOf" srcId="{E54AB899-047E-487B-8713-AFBC42FAC6E4}" destId="{231402D0-C7C3-4E89-A602-29F539BDF6E0}" srcOrd="0" destOrd="0" presId="urn:microsoft.com/office/officeart/2005/8/layout/default"/>
    <dgm:cxn modelId="{16F33388-E828-4273-8302-9BE788CD1A7F}" type="presOf" srcId="{6BCC9A8F-6CA1-47C1-99C3-91E54A6F0A5B}" destId="{01643FA1-4085-424F-B2EE-BB44C147491A}" srcOrd="0" destOrd="0" presId="urn:microsoft.com/office/officeart/2005/8/layout/default"/>
    <dgm:cxn modelId="{4490F78C-246B-4F13-980F-A840527BBB2C}" type="presOf" srcId="{5AF70AD6-BF2E-4112-9053-EB35BD1D0786}" destId="{B230BF4A-AC1A-4C45-9731-8A653A45C582}" srcOrd="0" destOrd="0" presId="urn:microsoft.com/office/officeart/2005/8/layout/default"/>
    <dgm:cxn modelId="{A744EA8D-EB0B-47D4-84F9-9CC1E23FA987}" srcId="{6BCC9A8F-6CA1-47C1-99C3-91E54A6F0A5B}" destId="{1D721AD5-1E10-4E8C-AC5A-121C81B12222}" srcOrd="3" destOrd="0" parTransId="{C6CA19AE-00FB-4709-AE07-DBF76789E310}" sibTransId="{91F184AF-E52A-4356-8B52-F1DA84B576EA}"/>
    <dgm:cxn modelId="{96EC5A95-9854-4D11-84E8-E4DAFBC0BF47}" srcId="{6BCC9A8F-6CA1-47C1-99C3-91E54A6F0A5B}" destId="{3C6F46A3-456D-482D-A9C3-2FFC3DFEA92B}" srcOrd="2" destOrd="0" parTransId="{420AEC9B-7593-412E-9B40-ED6C42EEAE21}" sibTransId="{78890083-27D4-4D36-8E7A-E4181E052428}"/>
    <dgm:cxn modelId="{690D81A0-3D0C-405D-AFE9-31C676E9946E}" srcId="{6BCC9A8F-6CA1-47C1-99C3-91E54A6F0A5B}" destId="{5AF70AD6-BF2E-4112-9053-EB35BD1D0786}" srcOrd="4" destOrd="0" parTransId="{2B7DB6C6-471B-45D5-A895-709BF579CDC9}" sibTransId="{D9FD4AEF-0724-43C8-B6C8-770732AD59FE}"/>
    <dgm:cxn modelId="{00323DDD-0FDE-48CE-8518-4E3B7704FD52}" type="presOf" srcId="{1D721AD5-1E10-4E8C-AC5A-121C81B12222}" destId="{7E0CA791-0120-4BCE-9DE3-3311A6A9BB51}" srcOrd="0" destOrd="0" presId="urn:microsoft.com/office/officeart/2005/8/layout/default"/>
    <dgm:cxn modelId="{D6C6269F-8347-42DD-AB69-277400A5FF67}" type="presParOf" srcId="{01643FA1-4085-424F-B2EE-BB44C147491A}" destId="{231402D0-C7C3-4E89-A602-29F539BDF6E0}" srcOrd="0" destOrd="0" presId="urn:microsoft.com/office/officeart/2005/8/layout/default"/>
    <dgm:cxn modelId="{61BB63FE-FEF2-408E-810A-19A77958CF22}" type="presParOf" srcId="{01643FA1-4085-424F-B2EE-BB44C147491A}" destId="{34802C53-3042-42B3-9986-B18EEF86353A}" srcOrd="1" destOrd="0" presId="urn:microsoft.com/office/officeart/2005/8/layout/default"/>
    <dgm:cxn modelId="{5AD232EA-1688-4431-BC1F-536D8EB7668D}" type="presParOf" srcId="{01643FA1-4085-424F-B2EE-BB44C147491A}" destId="{174BB56B-3B41-4A6A-98B2-39F81299402B}" srcOrd="2" destOrd="0" presId="urn:microsoft.com/office/officeart/2005/8/layout/default"/>
    <dgm:cxn modelId="{1B2F8FAC-7F58-4346-B734-B80F2255C3D7}" type="presParOf" srcId="{01643FA1-4085-424F-B2EE-BB44C147491A}" destId="{478630C7-A2DF-49C7-B712-6960921DC36F}" srcOrd="3" destOrd="0" presId="urn:microsoft.com/office/officeart/2005/8/layout/default"/>
    <dgm:cxn modelId="{10D84C0B-E967-4FAB-B4E8-BF4D8A19CBE7}" type="presParOf" srcId="{01643FA1-4085-424F-B2EE-BB44C147491A}" destId="{AE2FAB90-50B6-46C9-A55A-680BE17366C1}" srcOrd="4" destOrd="0" presId="urn:microsoft.com/office/officeart/2005/8/layout/default"/>
    <dgm:cxn modelId="{C3741A11-6743-4B57-9FF6-658CCF1FE641}" type="presParOf" srcId="{01643FA1-4085-424F-B2EE-BB44C147491A}" destId="{42F5D864-492C-431D-B8CB-704E3AD0C324}" srcOrd="5" destOrd="0" presId="urn:microsoft.com/office/officeart/2005/8/layout/default"/>
    <dgm:cxn modelId="{799A703F-0126-465F-B276-ECF382AF53AE}" type="presParOf" srcId="{01643FA1-4085-424F-B2EE-BB44C147491A}" destId="{7E0CA791-0120-4BCE-9DE3-3311A6A9BB51}" srcOrd="6" destOrd="0" presId="urn:microsoft.com/office/officeart/2005/8/layout/default"/>
    <dgm:cxn modelId="{48066143-E0AD-46FD-ACAE-330DEA6A5DE2}" type="presParOf" srcId="{01643FA1-4085-424F-B2EE-BB44C147491A}" destId="{06E9BBFA-06E7-44B5-9A15-520DFFDDA680}" srcOrd="7" destOrd="0" presId="urn:microsoft.com/office/officeart/2005/8/layout/default"/>
    <dgm:cxn modelId="{C30242FA-79CD-4797-A7C7-79E128B576C0}" type="presParOf" srcId="{01643FA1-4085-424F-B2EE-BB44C147491A}" destId="{B230BF4A-AC1A-4C45-9731-8A653A45C58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AB87D4-D418-43BF-8121-4A8F88AB1B3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BA5C05-4F67-4277-B42D-4BA6DC6D4024}">
      <dgm:prSet/>
      <dgm:spPr/>
      <dgm:t>
        <a:bodyPr/>
        <a:lstStyle/>
        <a:p>
          <a:r>
            <a:rPr lang="en-US" b="1"/>
            <a:t>Slide 3: Data Preparation</a:t>
          </a:r>
          <a:endParaRPr lang="en-US"/>
        </a:p>
      </dgm:t>
    </dgm:pt>
    <dgm:pt modelId="{A05C7796-DBED-46A7-BBB0-7BFDE46D6FD0}" type="parTrans" cxnId="{ED355B0F-70CA-42CF-8993-F429EABAAAAE}">
      <dgm:prSet/>
      <dgm:spPr/>
      <dgm:t>
        <a:bodyPr/>
        <a:lstStyle/>
        <a:p>
          <a:endParaRPr lang="en-US"/>
        </a:p>
      </dgm:t>
    </dgm:pt>
    <dgm:pt modelId="{526CD87A-0DB3-4AF9-8BEF-0D2885849205}" type="sibTrans" cxnId="{ED355B0F-70CA-42CF-8993-F429EABAAAAE}">
      <dgm:prSet/>
      <dgm:spPr/>
      <dgm:t>
        <a:bodyPr/>
        <a:lstStyle/>
        <a:p>
          <a:endParaRPr lang="en-US"/>
        </a:p>
      </dgm:t>
    </dgm:pt>
    <dgm:pt modelId="{87CC3EDA-9129-4630-A5DA-11863E933E1E}">
      <dgm:prSet/>
      <dgm:spPr/>
      <dgm:t>
        <a:bodyPr/>
        <a:lstStyle/>
        <a:p>
          <a:r>
            <a:rPr lang="en-US"/>
            <a:t>Removed null values in text, label, and vitals columns.</a:t>
          </a:r>
        </a:p>
      </dgm:t>
    </dgm:pt>
    <dgm:pt modelId="{F59879EF-0417-405E-9DAA-C96A910C246E}" type="parTrans" cxnId="{DA955958-763A-4CFE-8418-6ED6DF38E423}">
      <dgm:prSet/>
      <dgm:spPr/>
      <dgm:t>
        <a:bodyPr/>
        <a:lstStyle/>
        <a:p>
          <a:endParaRPr lang="en-US"/>
        </a:p>
      </dgm:t>
    </dgm:pt>
    <dgm:pt modelId="{C1D2F256-AAF4-41CB-9AC0-35B8F69F8FC8}" type="sibTrans" cxnId="{DA955958-763A-4CFE-8418-6ED6DF38E423}">
      <dgm:prSet/>
      <dgm:spPr/>
      <dgm:t>
        <a:bodyPr/>
        <a:lstStyle/>
        <a:p>
          <a:endParaRPr lang="en-US"/>
        </a:p>
      </dgm:t>
    </dgm:pt>
    <dgm:pt modelId="{0EE66EAA-EB35-4504-8587-706299788FA7}">
      <dgm:prSet/>
      <dgm:spPr/>
      <dgm:t>
        <a:bodyPr/>
        <a:lstStyle/>
        <a:p>
          <a:r>
            <a:rPr lang="en-US"/>
            <a:t>Applied LabelEncoder to categorical variables.</a:t>
          </a:r>
        </a:p>
      </dgm:t>
    </dgm:pt>
    <dgm:pt modelId="{34315B31-D154-4794-8F71-522CA74DD3A5}" type="parTrans" cxnId="{17925DB9-11C2-42ED-92BC-480CF5ED1BB3}">
      <dgm:prSet/>
      <dgm:spPr/>
      <dgm:t>
        <a:bodyPr/>
        <a:lstStyle/>
        <a:p>
          <a:endParaRPr lang="en-US"/>
        </a:p>
      </dgm:t>
    </dgm:pt>
    <dgm:pt modelId="{D87452D9-C5C8-429B-AC1B-33B9D75B6E79}" type="sibTrans" cxnId="{17925DB9-11C2-42ED-92BC-480CF5ED1BB3}">
      <dgm:prSet/>
      <dgm:spPr/>
      <dgm:t>
        <a:bodyPr/>
        <a:lstStyle/>
        <a:p>
          <a:endParaRPr lang="en-US"/>
        </a:p>
      </dgm:t>
    </dgm:pt>
    <dgm:pt modelId="{553C3229-1120-44F3-BB6B-698CB1F25928}">
      <dgm:prSet/>
      <dgm:spPr/>
      <dgm:t>
        <a:bodyPr/>
        <a:lstStyle/>
        <a:p>
          <a:r>
            <a:rPr lang="en-US"/>
            <a:t>Used AutoTokenizer for text tokenization.</a:t>
          </a:r>
        </a:p>
      </dgm:t>
    </dgm:pt>
    <dgm:pt modelId="{CDC5CD38-5B88-4314-8248-372895172F80}" type="parTrans" cxnId="{B9BDDD4B-D54A-47CC-8877-693E99509726}">
      <dgm:prSet/>
      <dgm:spPr/>
      <dgm:t>
        <a:bodyPr/>
        <a:lstStyle/>
        <a:p>
          <a:endParaRPr lang="en-US"/>
        </a:p>
      </dgm:t>
    </dgm:pt>
    <dgm:pt modelId="{85B9FAB2-BBC7-4DDF-AFD4-958E4D6BBE03}" type="sibTrans" cxnId="{B9BDDD4B-D54A-47CC-8877-693E99509726}">
      <dgm:prSet/>
      <dgm:spPr/>
      <dgm:t>
        <a:bodyPr/>
        <a:lstStyle/>
        <a:p>
          <a:endParaRPr lang="en-US"/>
        </a:p>
      </dgm:t>
    </dgm:pt>
    <dgm:pt modelId="{FEBF0ADA-54E8-44A4-A3EF-5157A9FC5D34}">
      <dgm:prSet/>
      <dgm:spPr/>
      <dgm:t>
        <a:bodyPr/>
        <a:lstStyle/>
        <a:p>
          <a:r>
            <a:rPr lang="en-US"/>
            <a:t>Normalized numeric features like age and heart rate.</a:t>
          </a:r>
        </a:p>
      </dgm:t>
    </dgm:pt>
    <dgm:pt modelId="{B157D874-EA7F-4100-BA32-89413ED39583}" type="parTrans" cxnId="{18180D15-894B-4FD9-9F9E-D561E0997573}">
      <dgm:prSet/>
      <dgm:spPr/>
      <dgm:t>
        <a:bodyPr/>
        <a:lstStyle/>
        <a:p>
          <a:endParaRPr lang="en-US"/>
        </a:p>
      </dgm:t>
    </dgm:pt>
    <dgm:pt modelId="{FB8E2FA0-C02F-4EF0-BEF7-B525B0594164}" type="sibTrans" cxnId="{18180D15-894B-4FD9-9F9E-D561E0997573}">
      <dgm:prSet/>
      <dgm:spPr/>
      <dgm:t>
        <a:bodyPr/>
        <a:lstStyle/>
        <a:p>
          <a:endParaRPr lang="en-US"/>
        </a:p>
      </dgm:t>
    </dgm:pt>
    <dgm:pt modelId="{0E947D59-5FCA-4328-BE23-2B9FE6E23D0C}">
      <dgm:prSet/>
      <dgm:spPr/>
      <dgm:t>
        <a:bodyPr/>
        <a:lstStyle/>
        <a:p>
          <a:r>
            <a:rPr lang="en-US"/>
            <a:t>Split data into training and validation sets for evaluation.</a:t>
          </a:r>
        </a:p>
      </dgm:t>
    </dgm:pt>
    <dgm:pt modelId="{1EB30B80-56BD-4165-BA98-F62292DD272A}" type="parTrans" cxnId="{81E21D68-C31E-4DA1-8475-D234C4840AE8}">
      <dgm:prSet/>
      <dgm:spPr/>
      <dgm:t>
        <a:bodyPr/>
        <a:lstStyle/>
        <a:p>
          <a:endParaRPr lang="en-US"/>
        </a:p>
      </dgm:t>
    </dgm:pt>
    <dgm:pt modelId="{511D1613-607C-455A-8435-5C553FD9B193}" type="sibTrans" cxnId="{81E21D68-C31E-4DA1-8475-D234C4840AE8}">
      <dgm:prSet/>
      <dgm:spPr/>
      <dgm:t>
        <a:bodyPr/>
        <a:lstStyle/>
        <a:p>
          <a:endParaRPr lang="en-US"/>
        </a:p>
      </dgm:t>
    </dgm:pt>
    <dgm:pt modelId="{773A4657-7E26-47E6-9D92-A7C4AABF0160}" type="pres">
      <dgm:prSet presAssocID="{CAAB87D4-D418-43BF-8121-4A8F88AB1B34}" presName="linear" presStyleCnt="0">
        <dgm:presLayoutVars>
          <dgm:animLvl val="lvl"/>
          <dgm:resizeHandles val="exact"/>
        </dgm:presLayoutVars>
      </dgm:prSet>
      <dgm:spPr/>
    </dgm:pt>
    <dgm:pt modelId="{ACE1DEC4-D756-45AF-94A2-986E42D69EE3}" type="pres">
      <dgm:prSet presAssocID="{CBBA5C05-4F67-4277-B42D-4BA6DC6D402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4C0E266-3CF1-4940-9748-F56A6D1C9FC1}" type="pres">
      <dgm:prSet presAssocID="{526CD87A-0DB3-4AF9-8BEF-0D2885849205}" presName="spacer" presStyleCnt="0"/>
      <dgm:spPr/>
    </dgm:pt>
    <dgm:pt modelId="{9BFAF609-D587-4EE0-9185-9F6B5CA885E4}" type="pres">
      <dgm:prSet presAssocID="{87CC3EDA-9129-4630-A5DA-11863E933E1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3A65994-E2F9-439D-B0B2-BD62E99086D6}" type="pres">
      <dgm:prSet presAssocID="{C1D2F256-AAF4-41CB-9AC0-35B8F69F8FC8}" presName="spacer" presStyleCnt="0"/>
      <dgm:spPr/>
    </dgm:pt>
    <dgm:pt modelId="{32EF285D-2EED-4767-B239-9D059B572BA8}" type="pres">
      <dgm:prSet presAssocID="{0EE66EAA-EB35-4504-8587-706299788FA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FC2ACA2-BEA4-4FBE-B432-E24DF5D899A3}" type="pres">
      <dgm:prSet presAssocID="{D87452D9-C5C8-429B-AC1B-33B9D75B6E79}" presName="spacer" presStyleCnt="0"/>
      <dgm:spPr/>
    </dgm:pt>
    <dgm:pt modelId="{2AD1A701-A85C-457A-9D40-8321C197F9EA}" type="pres">
      <dgm:prSet presAssocID="{553C3229-1120-44F3-BB6B-698CB1F2592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A3065E6-37CD-4DF7-818A-29BB1D1C6AC9}" type="pres">
      <dgm:prSet presAssocID="{85B9FAB2-BBC7-4DDF-AFD4-958E4D6BBE03}" presName="spacer" presStyleCnt="0"/>
      <dgm:spPr/>
    </dgm:pt>
    <dgm:pt modelId="{77B9DA16-867A-4C1B-8CBC-A75C82344FEF}" type="pres">
      <dgm:prSet presAssocID="{FEBF0ADA-54E8-44A4-A3EF-5157A9FC5D3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FB8D2A8-0E77-4421-88F8-34EBB0C80C61}" type="pres">
      <dgm:prSet presAssocID="{FB8E2FA0-C02F-4EF0-BEF7-B525B0594164}" presName="spacer" presStyleCnt="0"/>
      <dgm:spPr/>
    </dgm:pt>
    <dgm:pt modelId="{0227A8DD-80FB-41B3-96DF-EBE21951FD11}" type="pres">
      <dgm:prSet presAssocID="{0E947D59-5FCA-4328-BE23-2B9FE6E23D0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D355B0F-70CA-42CF-8993-F429EABAAAAE}" srcId="{CAAB87D4-D418-43BF-8121-4A8F88AB1B34}" destId="{CBBA5C05-4F67-4277-B42D-4BA6DC6D4024}" srcOrd="0" destOrd="0" parTransId="{A05C7796-DBED-46A7-BBB0-7BFDE46D6FD0}" sibTransId="{526CD87A-0DB3-4AF9-8BEF-0D2885849205}"/>
    <dgm:cxn modelId="{022A4412-7DB0-4C16-8DF1-560795CE754A}" type="presOf" srcId="{CBBA5C05-4F67-4277-B42D-4BA6DC6D4024}" destId="{ACE1DEC4-D756-45AF-94A2-986E42D69EE3}" srcOrd="0" destOrd="0" presId="urn:microsoft.com/office/officeart/2005/8/layout/vList2"/>
    <dgm:cxn modelId="{18180D15-894B-4FD9-9F9E-D561E0997573}" srcId="{CAAB87D4-D418-43BF-8121-4A8F88AB1B34}" destId="{FEBF0ADA-54E8-44A4-A3EF-5157A9FC5D34}" srcOrd="4" destOrd="0" parTransId="{B157D874-EA7F-4100-BA32-89413ED39583}" sibTransId="{FB8E2FA0-C02F-4EF0-BEF7-B525B0594164}"/>
    <dgm:cxn modelId="{8241AA2B-E8BC-4BBB-8FBA-62CEB890BD96}" type="presOf" srcId="{0E947D59-5FCA-4328-BE23-2B9FE6E23D0C}" destId="{0227A8DD-80FB-41B3-96DF-EBE21951FD11}" srcOrd="0" destOrd="0" presId="urn:microsoft.com/office/officeart/2005/8/layout/vList2"/>
    <dgm:cxn modelId="{60B5B238-394D-42FF-AA27-FEEE15C0F4D9}" type="presOf" srcId="{CAAB87D4-D418-43BF-8121-4A8F88AB1B34}" destId="{773A4657-7E26-47E6-9D92-A7C4AABF0160}" srcOrd="0" destOrd="0" presId="urn:microsoft.com/office/officeart/2005/8/layout/vList2"/>
    <dgm:cxn modelId="{4A3D5745-5152-41D0-8934-29B5406B255D}" type="presOf" srcId="{87CC3EDA-9129-4630-A5DA-11863E933E1E}" destId="{9BFAF609-D587-4EE0-9185-9F6B5CA885E4}" srcOrd="0" destOrd="0" presId="urn:microsoft.com/office/officeart/2005/8/layout/vList2"/>
    <dgm:cxn modelId="{81E21D68-C31E-4DA1-8475-D234C4840AE8}" srcId="{CAAB87D4-D418-43BF-8121-4A8F88AB1B34}" destId="{0E947D59-5FCA-4328-BE23-2B9FE6E23D0C}" srcOrd="5" destOrd="0" parTransId="{1EB30B80-56BD-4165-BA98-F62292DD272A}" sibTransId="{511D1613-607C-455A-8435-5C553FD9B193}"/>
    <dgm:cxn modelId="{B9BDDD4B-D54A-47CC-8877-693E99509726}" srcId="{CAAB87D4-D418-43BF-8121-4A8F88AB1B34}" destId="{553C3229-1120-44F3-BB6B-698CB1F25928}" srcOrd="3" destOrd="0" parTransId="{CDC5CD38-5B88-4314-8248-372895172F80}" sibTransId="{85B9FAB2-BBC7-4DDF-AFD4-958E4D6BBE03}"/>
    <dgm:cxn modelId="{DA955958-763A-4CFE-8418-6ED6DF38E423}" srcId="{CAAB87D4-D418-43BF-8121-4A8F88AB1B34}" destId="{87CC3EDA-9129-4630-A5DA-11863E933E1E}" srcOrd="1" destOrd="0" parTransId="{F59879EF-0417-405E-9DAA-C96A910C246E}" sibTransId="{C1D2F256-AAF4-41CB-9AC0-35B8F69F8FC8}"/>
    <dgm:cxn modelId="{329FB959-F7F6-4EEC-A569-B8C93618F1D9}" type="presOf" srcId="{553C3229-1120-44F3-BB6B-698CB1F25928}" destId="{2AD1A701-A85C-457A-9D40-8321C197F9EA}" srcOrd="0" destOrd="0" presId="urn:microsoft.com/office/officeart/2005/8/layout/vList2"/>
    <dgm:cxn modelId="{149E817C-786D-49BC-A053-81A9849820D4}" type="presOf" srcId="{0EE66EAA-EB35-4504-8587-706299788FA7}" destId="{32EF285D-2EED-4767-B239-9D059B572BA8}" srcOrd="0" destOrd="0" presId="urn:microsoft.com/office/officeart/2005/8/layout/vList2"/>
    <dgm:cxn modelId="{17925DB9-11C2-42ED-92BC-480CF5ED1BB3}" srcId="{CAAB87D4-D418-43BF-8121-4A8F88AB1B34}" destId="{0EE66EAA-EB35-4504-8587-706299788FA7}" srcOrd="2" destOrd="0" parTransId="{34315B31-D154-4794-8F71-522CA74DD3A5}" sibTransId="{D87452D9-C5C8-429B-AC1B-33B9D75B6E79}"/>
    <dgm:cxn modelId="{2122B1EB-F77A-4547-98AD-E8858B4A4398}" type="presOf" srcId="{FEBF0ADA-54E8-44A4-A3EF-5157A9FC5D34}" destId="{77B9DA16-867A-4C1B-8CBC-A75C82344FEF}" srcOrd="0" destOrd="0" presId="urn:microsoft.com/office/officeart/2005/8/layout/vList2"/>
    <dgm:cxn modelId="{9CDA17B4-0FE7-4112-AA25-2D9365AAB0DE}" type="presParOf" srcId="{773A4657-7E26-47E6-9D92-A7C4AABF0160}" destId="{ACE1DEC4-D756-45AF-94A2-986E42D69EE3}" srcOrd="0" destOrd="0" presId="urn:microsoft.com/office/officeart/2005/8/layout/vList2"/>
    <dgm:cxn modelId="{6F991788-998F-4B97-981D-F5F732E40EDF}" type="presParOf" srcId="{773A4657-7E26-47E6-9D92-A7C4AABF0160}" destId="{14C0E266-3CF1-4940-9748-F56A6D1C9FC1}" srcOrd="1" destOrd="0" presId="urn:microsoft.com/office/officeart/2005/8/layout/vList2"/>
    <dgm:cxn modelId="{21243F38-FE4C-4E2B-8176-002A9E54AE94}" type="presParOf" srcId="{773A4657-7E26-47E6-9D92-A7C4AABF0160}" destId="{9BFAF609-D587-4EE0-9185-9F6B5CA885E4}" srcOrd="2" destOrd="0" presId="urn:microsoft.com/office/officeart/2005/8/layout/vList2"/>
    <dgm:cxn modelId="{914737D1-6234-4172-904B-96F135A1308A}" type="presParOf" srcId="{773A4657-7E26-47E6-9D92-A7C4AABF0160}" destId="{73A65994-E2F9-439D-B0B2-BD62E99086D6}" srcOrd="3" destOrd="0" presId="urn:microsoft.com/office/officeart/2005/8/layout/vList2"/>
    <dgm:cxn modelId="{514F4D28-0004-4902-AB85-1C7DFF66F1C6}" type="presParOf" srcId="{773A4657-7E26-47E6-9D92-A7C4AABF0160}" destId="{32EF285D-2EED-4767-B239-9D059B572BA8}" srcOrd="4" destOrd="0" presId="urn:microsoft.com/office/officeart/2005/8/layout/vList2"/>
    <dgm:cxn modelId="{5A9A14AB-D36D-4348-96DA-044C24534359}" type="presParOf" srcId="{773A4657-7E26-47E6-9D92-A7C4AABF0160}" destId="{AFC2ACA2-BEA4-4FBE-B432-E24DF5D899A3}" srcOrd="5" destOrd="0" presId="urn:microsoft.com/office/officeart/2005/8/layout/vList2"/>
    <dgm:cxn modelId="{78FBF65F-A5C9-4950-A794-CD55D1C90618}" type="presParOf" srcId="{773A4657-7E26-47E6-9D92-A7C4AABF0160}" destId="{2AD1A701-A85C-457A-9D40-8321C197F9EA}" srcOrd="6" destOrd="0" presId="urn:microsoft.com/office/officeart/2005/8/layout/vList2"/>
    <dgm:cxn modelId="{9087C02F-013A-4C76-9DC9-963820339B84}" type="presParOf" srcId="{773A4657-7E26-47E6-9D92-A7C4AABF0160}" destId="{6A3065E6-37CD-4DF7-818A-29BB1D1C6AC9}" srcOrd="7" destOrd="0" presId="urn:microsoft.com/office/officeart/2005/8/layout/vList2"/>
    <dgm:cxn modelId="{D79BD00F-D20C-4657-89CF-7302228444AA}" type="presParOf" srcId="{773A4657-7E26-47E6-9D92-A7C4AABF0160}" destId="{77B9DA16-867A-4C1B-8CBC-A75C82344FEF}" srcOrd="8" destOrd="0" presId="urn:microsoft.com/office/officeart/2005/8/layout/vList2"/>
    <dgm:cxn modelId="{B7D098B8-3F29-499D-86FD-674AE117589F}" type="presParOf" srcId="{773A4657-7E26-47E6-9D92-A7C4AABF0160}" destId="{9FB8D2A8-0E77-4421-88F8-34EBB0C80C61}" srcOrd="9" destOrd="0" presId="urn:microsoft.com/office/officeart/2005/8/layout/vList2"/>
    <dgm:cxn modelId="{5F4BEC51-D170-481F-BE77-D2929F66385F}" type="presParOf" srcId="{773A4657-7E26-47E6-9D92-A7C4AABF0160}" destId="{0227A8DD-80FB-41B3-96DF-EBE21951FD1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FE8A7B-372F-468B-96EC-9A292447D52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2D4652F-B8BD-467D-BBC7-C1CBC2E086AA}">
      <dgm:prSet/>
      <dgm:spPr/>
      <dgm:t>
        <a:bodyPr/>
        <a:lstStyle/>
        <a:p>
          <a:r>
            <a:rPr lang="en-US" b="1"/>
            <a:t>Slide 4: Model Training &amp; Performance</a:t>
          </a:r>
          <a:endParaRPr lang="en-US"/>
        </a:p>
      </dgm:t>
    </dgm:pt>
    <dgm:pt modelId="{88290451-6846-4ED2-8D09-E9133C3F029E}" type="parTrans" cxnId="{AA6019DB-F116-4061-AFBB-327EBB2E9FB5}">
      <dgm:prSet/>
      <dgm:spPr/>
      <dgm:t>
        <a:bodyPr/>
        <a:lstStyle/>
        <a:p>
          <a:endParaRPr lang="en-US"/>
        </a:p>
      </dgm:t>
    </dgm:pt>
    <dgm:pt modelId="{2E934A96-C117-4BD8-B3AB-ADADFF4CE636}" type="sibTrans" cxnId="{AA6019DB-F116-4061-AFBB-327EBB2E9FB5}">
      <dgm:prSet/>
      <dgm:spPr/>
      <dgm:t>
        <a:bodyPr/>
        <a:lstStyle/>
        <a:p>
          <a:endParaRPr lang="en-US"/>
        </a:p>
      </dgm:t>
    </dgm:pt>
    <dgm:pt modelId="{1B34C378-A693-4E86-B5D3-96BB9C997627}">
      <dgm:prSet/>
      <dgm:spPr/>
      <dgm:t>
        <a:bodyPr/>
        <a:lstStyle/>
        <a:p>
          <a:r>
            <a:rPr lang="en-US"/>
            <a:t>Used AutoModelForSequenceClassification to fine-tune BERT.</a:t>
          </a:r>
        </a:p>
      </dgm:t>
    </dgm:pt>
    <dgm:pt modelId="{B33C3F46-C392-4319-9551-CBAB33896151}" type="parTrans" cxnId="{EF224D2D-16CE-4835-BAE2-03914F63E5EA}">
      <dgm:prSet/>
      <dgm:spPr/>
      <dgm:t>
        <a:bodyPr/>
        <a:lstStyle/>
        <a:p>
          <a:endParaRPr lang="en-US"/>
        </a:p>
      </dgm:t>
    </dgm:pt>
    <dgm:pt modelId="{AAA18729-3C58-4C65-A77D-D6FD03802756}" type="sibTrans" cxnId="{EF224D2D-16CE-4835-BAE2-03914F63E5EA}">
      <dgm:prSet/>
      <dgm:spPr/>
      <dgm:t>
        <a:bodyPr/>
        <a:lstStyle/>
        <a:p>
          <a:endParaRPr lang="en-US"/>
        </a:p>
      </dgm:t>
    </dgm:pt>
    <dgm:pt modelId="{CE29B24D-7B9B-4F7F-99AB-FA34C517AB97}">
      <dgm:prSet/>
      <dgm:spPr/>
      <dgm:t>
        <a:bodyPr/>
        <a:lstStyle/>
        <a:p>
          <a:r>
            <a:rPr lang="en-US"/>
            <a:t>Trained over 3 epochs using Hugging Face's Trainer API.</a:t>
          </a:r>
        </a:p>
      </dgm:t>
    </dgm:pt>
    <dgm:pt modelId="{E0E42FF7-F5B4-4A57-A81F-2788695F457F}" type="parTrans" cxnId="{6738D6A5-F89F-4F32-B794-995DAF5AC68A}">
      <dgm:prSet/>
      <dgm:spPr/>
      <dgm:t>
        <a:bodyPr/>
        <a:lstStyle/>
        <a:p>
          <a:endParaRPr lang="en-US"/>
        </a:p>
      </dgm:t>
    </dgm:pt>
    <dgm:pt modelId="{739A8128-9CCD-4E63-9B9E-7E376F303CF8}" type="sibTrans" cxnId="{6738D6A5-F89F-4F32-B794-995DAF5AC68A}">
      <dgm:prSet/>
      <dgm:spPr/>
      <dgm:t>
        <a:bodyPr/>
        <a:lstStyle/>
        <a:p>
          <a:endParaRPr lang="en-US"/>
        </a:p>
      </dgm:t>
    </dgm:pt>
    <dgm:pt modelId="{259C7CE0-2244-46E7-AA91-60B1247F0E27}">
      <dgm:prSet/>
      <dgm:spPr/>
      <dgm:t>
        <a:bodyPr/>
        <a:lstStyle/>
        <a:p>
          <a:r>
            <a:rPr lang="en-US"/>
            <a:t>Training loss decreased significantly (2.41 → 0.41).</a:t>
          </a:r>
        </a:p>
      </dgm:t>
    </dgm:pt>
    <dgm:pt modelId="{604702FE-6542-4AE2-B4F1-F3A6634DE1A9}" type="parTrans" cxnId="{17D5D59F-CBAB-4567-B826-D3651634E362}">
      <dgm:prSet/>
      <dgm:spPr/>
      <dgm:t>
        <a:bodyPr/>
        <a:lstStyle/>
        <a:p>
          <a:endParaRPr lang="en-US"/>
        </a:p>
      </dgm:t>
    </dgm:pt>
    <dgm:pt modelId="{C78314A1-EAA7-4EAD-9A2B-D3156CFA90F4}" type="sibTrans" cxnId="{17D5D59F-CBAB-4567-B826-D3651634E362}">
      <dgm:prSet/>
      <dgm:spPr/>
      <dgm:t>
        <a:bodyPr/>
        <a:lstStyle/>
        <a:p>
          <a:endParaRPr lang="en-US"/>
        </a:p>
      </dgm:t>
    </dgm:pt>
    <dgm:pt modelId="{3AB966EE-11EF-4FEE-A2D4-A5310E3359C3}">
      <dgm:prSet/>
      <dgm:spPr/>
      <dgm:t>
        <a:bodyPr/>
        <a:lstStyle/>
        <a:p>
          <a:r>
            <a:rPr lang="en-US"/>
            <a:t>Evaluation metrics: confusion matrix, precision, recall, and F1-score.</a:t>
          </a:r>
        </a:p>
      </dgm:t>
    </dgm:pt>
    <dgm:pt modelId="{AD46CF26-6A12-448C-B5F3-DABF32B2DB48}" type="parTrans" cxnId="{DA5315ED-4A02-4743-B6D2-9EDB3B430C3F}">
      <dgm:prSet/>
      <dgm:spPr/>
      <dgm:t>
        <a:bodyPr/>
        <a:lstStyle/>
        <a:p>
          <a:endParaRPr lang="en-US"/>
        </a:p>
      </dgm:t>
    </dgm:pt>
    <dgm:pt modelId="{B250890A-19C0-42E6-A7C2-FD02E68C0213}" type="sibTrans" cxnId="{DA5315ED-4A02-4743-B6D2-9EDB3B430C3F}">
      <dgm:prSet/>
      <dgm:spPr/>
      <dgm:t>
        <a:bodyPr/>
        <a:lstStyle/>
        <a:p>
          <a:endParaRPr lang="en-US"/>
        </a:p>
      </dgm:t>
    </dgm:pt>
    <dgm:pt modelId="{EF627FCE-3CC9-4A4E-912D-28E58611D384}">
      <dgm:prSet/>
      <dgm:spPr/>
      <dgm:t>
        <a:bodyPr/>
        <a:lstStyle/>
        <a:p>
          <a:r>
            <a:rPr lang="en-US"/>
            <a:t>Observed strong classification ability with opportunity for further improvement.</a:t>
          </a:r>
        </a:p>
      </dgm:t>
    </dgm:pt>
    <dgm:pt modelId="{46EA80B6-C1F6-4524-B399-3911EAFE6BDB}" type="parTrans" cxnId="{FD0C4DB8-1F8D-4000-AF77-A52947191C2D}">
      <dgm:prSet/>
      <dgm:spPr/>
      <dgm:t>
        <a:bodyPr/>
        <a:lstStyle/>
        <a:p>
          <a:endParaRPr lang="en-US"/>
        </a:p>
      </dgm:t>
    </dgm:pt>
    <dgm:pt modelId="{F1C97852-66DB-439A-9F44-19901A8DB12F}" type="sibTrans" cxnId="{FD0C4DB8-1F8D-4000-AF77-A52947191C2D}">
      <dgm:prSet/>
      <dgm:spPr/>
      <dgm:t>
        <a:bodyPr/>
        <a:lstStyle/>
        <a:p>
          <a:endParaRPr lang="en-US"/>
        </a:p>
      </dgm:t>
    </dgm:pt>
    <dgm:pt modelId="{D58BB504-0C2F-4D67-B160-BE8EA3329762}" type="pres">
      <dgm:prSet presAssocID="{55FE8A7B-372F-468B-96EC-9A292447D526}" presName="linear" presStyleCnt="0">
        <dgm:presLayoutVars>
          <dgm:animLvl val="lvl"/>
          <dgm:resizeHandles val="exact"/>
        </dgm:presLayoutVars>
      </dgm:prSet>
      <dgm:spPr/>
    </dgm:pt>
    <dgm:pt modelId="{4B7940EF-8118-4F02-8B78-FBCCF54D70BF}" type="pres">
      <dgm:prSet presAssocID="{52D4652F-B8BD-467D-BBC7-C1CBC2E086A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371A881-1197-4EA7-962B-3481DD873F68}" type="pres">
      <dgm:prSet presAssocID="{2E934A96-C117-4BD8-B3AB-ADADFF4CE636}" presName="spacer" presStyleCnt="0"/>
      <dgm:spPr/>
    </dgm:pt>
    <dgm:pt modelId="{6B1B26A6-4B72-4EA6-B901-84603C87ECAB}" type="pres">
      <dgm:prSet presAssocID="{1B34C378-A693-4E86-B5D3-96BB9C99762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697D7FC-21A0-4486-B8A4-975B62FD9276}" type="pres">
      <dgm:prSet presAssocID="{AAA18729-3C58-4C65-A77D-D6FD03802756}" presName="spacer" presStyleCnt="0"/>
      <dgm:spPr/>
    </dgm:pt>
    <dgm:pt modelId="{3A386CF6-0D08-404C-9368-ED4D799604F3}" type="pres">
      <dgm:prSet presAssocID="{CE29B24D-7B9B-4F7F-99AB-FA34C517AB9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D542756-3CB9-4936-85EC-AD6C589D8CD0}" type="pres">
      <dgm:prSet presAssocID="{739A8128-9CCD-4E63-9B9E-7E376F303CF8}" presName="spacer" presStyleCnt="0"/>
      <dgm:spPr/>
    </dgm:pt>
    <dgm:pt modelId="{229A1BAC-7516-4FDF-820C-99333C3F197B}" type="pres">
      <dgm:prSet presAssocID="{259C7CE0-2244-46E7-AA91-60B1247F0E2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59A7A1E-8153-4D4E-851E-6F760B86CCF0}" type="pres">
      <dgm:prSet presAssocID="{C78314A1-EAA7-4EAD-9A2B-D3156CFA90F4}" presName="spacer" presStyleCnt="0"/>
      <dgm:spPr/>
    </dgm:pt>
    <dgm:pt modelId="{9AD43F33-9C47-43BC-B255-6A40F2935AF7}" type="pres">
      <dgm:prSet presAssocID="{3AB966EE-11EF-4FEE-A2D4-A5310E3359C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40178A1-FACC-4055-88E1-8482EC4A4355}" type="pres">
      <dgm:prSet presAssocID="{B250890A-19C0-42E6-A7C2-FD02E68C0213}" presName="spacer" presStyleCnt="0"/>
      <dgm:spPr/>
    </dgm:pt>
    <dgm:pt modelId="{D8191871-3128-480A-A419-2EFF56893AF4}" type="pres">
      <dgm:prSet presAssocID="{EF627FCE-3CC9-4A4E-912D-28E58611D38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C8FAB06-DB2F-4DF2-AB1C-47C014F0B99E}" type="presOf" srcId="{3AB966EE-11EF-4FEE-A2D4-A5310E3359C3}" destId="{9AD43F33-9C47-43BC-B255-6A40F2935AF7}" srcOrd="0" destOrd="0" presId="urn:microsoft.com/office/officeart/2005/8/layout/vList2"/>
    <dgm:cxn modelId="{1E9FC518-47AE-4B91-9699-08EC82413DCE}" type="presOf" srcId="{CE29B24D-7B9B-4F7F-99AB-FA34C517AB97}" destId="{3A386CF6-0D08-404C-9368-ED4D799604F3}" srcOrd="0" destOrd="0" presId="urn:microsoft.com/office/officeart/2005/8/layout/vList2"/>
    <dgm:cxn modelId="{77B98623-84F4-419D-B653-4C4B08766479}" type="presOf" srcId="{EF627FCE-3CC9-4A4E-912D-28E58611D384}" destId="{D8191871-3128-480A-A419-2EFF56893AF4}" srcOrd="0" destOrd="0" presId="urn:microsoft.com/office/officeart/2005/8/layout/vList2"/>
    <dgm:cxn modelId="{EF224D2D-16CE-4835-BAE2-03914F63E5EA}" srcId="{55FE8A7B-372F-468B-96EC-9A292447D526}" destId="{1B34C378-A693-4E86-B5D3-96BB9C997627}" srcOrd="1" destOrd="0" parTransId="{B33C3F46-C392-4319-9551-CBAB33896151}" sibTransId="{AAA18729-3C58-4C65-A77D-D6FD03802756}"/>
    <dgm:cxn modelId="{04590A2F-EEC6-4491-B0EE-F5927D189BC3}" type="presOf" srcId="{52D4652F-B8BD-467D-BBC7-C1CBC2E086AA}" destId="{4B7940EF-8118-4F02-8B78-FBCCF54D70BF}" srcOrd="0" destOrd="0" presId="urn:microsoft.com/office/officeart/2005/8/layout/vList2"/>
    <dgm:cxn modelId="{17D5D59F-CBAB-4567-B826-D3651634E362}" srcId="{55FE8A7B-372F-468B-96EC-9A292447D526}" destId="{259C7CE0-2244-46E7-AA91-60B1247F0E27}" srcOrd="3" destOrd="0" parTransId="{604702FE-6542-4AE2-B4F1-F3A6634DE1A9}" sibTransId="{C78314A1-EAA7-4EAD-9A2B-D3156CFA90F4}"/>
    <dgm:cxn modelId="{6738D6A5-F89F-4F32-B794-995DAF5AC68A}" srcId="{55FE8A7B-372F-468B-96EC-9A292447D526}" destId="{CE29B24D-7B9B-4F7F-99AB-FA34C517AB97}" srcOrd="2" destOrd="0" parTransId="{E0E42FF7-F5B4-4A57-A81F-2788695F457F}" sibTransId="{739A8128-9CCD-4E63-9B9E-7E376F303CF8}"/>
    <dgm:cxn modelId="{D23CDFB5-F21F-4963-BF77-87AF2306D442}" type="presOf" srcId="{55FE8A7B-372F-468B-96EC-9A292447D526}" destId="{D58BB504-0C2F-4D67-B160-BE8EA3329762}" srcOrd="0" destOrd="0" presId="urn:microsoft.com/office/officeart/2005/8/layout/vList2"/>
    <dgm:cxn modelId="{FD0C4DB8-1F8D-4000-AF77-A52947191C2D}" srcId="{55FE8A7B-372F-468B-96EC-9A292447D526}" destId="{EF627FCE-3CC9-4A4E-912D-28E58611D384}" srcOrd="5" destOrd="0" parTransId="{46EA80B6-C1F6-4524-B399-3911EAFE6BDB}" sibTransId="{F1C97852-66DB-439A-9F44-19901A8DB12F}"/>
    <dgm:cxn modelId="{E9C8C7BD-20AA-4A94-B8E9-3F68ED214023}" type="presOf" srcId="{259C7CE0-2244-46E7-AA91-60B1247F0E27}" destId="{229A1BAC-7516-4FDF-820C-99333C3F197B}" srcOrd="0" destOrd="0" presId="urn:microsoft.com/office/officeart/2005/8/layout/vList2"/>
    <dgm:cxn modelId="{AA6019DB-F116-4061-AFBB-327EBB2E9FB5}" srcId="{55FE8A7B-372F-468B-96EC-9A292447D526}" destId="{52D4652F-B8BD-467D-BBC7-C1CBC2E086AA}" srcOrd="0" destOrd="0" parTransId="{88290451-6846-4ED2-8D09-E9133C3F029E}" sibTransId="{2E934A96-C117-4BD8-B3AB-ADADFF4CE636}"/>
    <dgm:cxn modelId="{225D1FEB-9D30-4D44-87A3-A3131EAC08D3}" type="presOf" srcId="{1B34C378-A693-4E86-B5D3-96BB9C997627}" destId="{6B1B26A6-4B72-4EA6-B901-84603C87ECAB}" srcOrd="0" destOrd="0" presId="urn:microsoft.com/office/officeart/2005/8/layout/vList2"/>
    <dgm:cxn modelId="{DA5315ED-4A02-4743-B6D2-9EDB3B430C3F}" srcId="{55FE8A7B-372F-468B-96EC-9A292447D526}" destId="{3AB966EE-11EF-4FEE-A2D4-A5310E3359C3}" srcOrd="4" destOrd="0" parTransId="{AD46CF26-6A12-448C-B5F3-DABF32B2DB48}" sibTransId="{B250890A-19C0-42E6-A7C2-FD02E68C0213}"/>
    <dgm:cxn modelId="{35314F29-564D-4B90-A280-BE9A64154950}" type="presParOf" srcId="{D58BB504-0C2F-4D67-B160-BE8EA3329762}" destId="{4B7940EF-8118-4F02-8B78-FBCCF54D70BF}" srcOrd="0" destOrd="0" presId="urn:microsoft.com/office/officeart/2005/8/layout/vList2"/>
    <dgm:cxn modelId="{52D2DE3A-D4FC-4E30-834E-5E4AC31729A7}" type="presParOf" srcId="{D58BB504-0C2F-4D67-B160-BE8EA3329762}" destId="{6371A881-1197-4EA7-962B-3481DD873F68}" srcOrd="1" destOrd="0" presId="urn:microsoft.com/office/officeart/2005/8/layout/vList2"/>
    <dgm:cxn modelId="{F5796D22-84A3-431B-A320-5E503F404551}" type="presParOf" srcId="{D58BB504-0C2F-4D67-B160-BE8EA3329762}" destId="{6B1B26A6-4B72-4EA6-B901-84603C87ECAB}" srcOrd="2" destOrd="0" presId="urn:microsoft.com/office/officeart/2005/8/layout/vList2"/>
    <dgm:cxn modelId="{EDFE123D-C2EC-45F3-8BD9-8F245B88C45E}" type="presParOf" srcId="{D58BB504-0C2F-4D67-B160-BE8EA3329762}" destId="{3697D7FC-21A0-4486-B8A4-975B62FD9276}" srcOrd="3" destOrd="0" presId="urn:microsoft.com/office/officeart/2005/8/layout/vList2"/>
    <dgm:cxn modelId="{1D20B5D6-A3CB-4675-8A1C-BE422B82D13A}" type="presParOf" srcId="{D58BB504-0C2F-4D67-B160-BE8EA3329762}" destId="{3A386CF6-0D08-404C-9368-ED4D799604F3}" srcOrd="4" destOrd="0" presId="urn:microsoft.com/office/officeart/2005/8/layout/vList2"/>
    <dgm:cxn modelId="{D1142EFF-09FC-460A-AD54-153E4CA3B7C1}" type="presParOf" srcId="{D58BB504-0C2F-4D67-B160-BE8EA3329762}" destId="{BD542756-3CB9-4936-85EC-AD6C589D8CD0}" srcOrd="5" destOrd="0" presId="urn:microsoft.com/office/officeart/2005/8/layout/vList2"/>
    <dgm:cxn modelId="{D5684908-056B-416A-A3B0-08D71C94B00A}" type="presParOf" srcId="{D58BB504-0C2F-4D67-B160-BE8EA3329762}" destId="{229A1BAC-7516-4FDF-820C-99333C3F197B}" srcOrd="6" destOrd="0" presId="urn:microsoft.com/office/officeart/2005/8/layout/vList2"/>
    <dgm:cxn modelId="{B418D78E-A19F-4034-9413-C43202072641}" type="presParOf" srcId="{D58BB504-0C2F-4D67-B160-BE8EA3329762}" destId="{B59A7A1E-8153-4D4E-851E-6F760B86CCF0}" srcOrd="7" destOrd="0" presId="urn:microsoft.com/office/officeart/2005/8/layout/vList2"/>
    <dgm:cxn modelId="{600830FB-BDB0-480B-98E1-5B23189582FE}" type="presParOf" srcId="{D58BB504-0C2F-4D67-B160-BE8EA3329762}" destId="{9AD43F33-9C47-43BC-B255-6A40F2935AF7}" srcOrd="8" destOrd="0" presId="urn:microsoft.com/office/officeart/2005/8/layout/vList2"/>
    <dgm:cxn modelId="{0F1B8D4F-8DF6-43B5-99CA-CCEB6F61AA01}" type="presParOf" srcId="{D58BB504-0C2F-4D67-B160-BE8EA3329762}" destId="{F40178A1-FACC-4055-88E1-8482EC4A4355}" srcOrd="9" destOrd="0" presId="urn:microsoft.com/office/officeart/2005/8/layout/vList2"/>
    <dgm:cxn modelId="{72DC8A88-6AA4-4EF8-B0ED-A0D9970DC354}" type="presParOf" srcId="{D58BB504-0C2F-4D67-B160-BE8EA3329762}" destId="{D8191871-3128-480A-A419-2EFF56893AF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C87D6C-6480-42B6-B33A-2FF6334331D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DC70B03-4B05-4A8C-9AC5-1FEC542DEA28}">
      <dgm:prSet/>
      <dgm:spPr/>
      <dgm:t>
        <a:bodyPr/>
        <a:lstStyle/>
        <a:p>
          <a:r>
            <a:rPr lang="en-US" b="1"/>
            <a:t>Slide 5: Impact &amp; Future Enhancements</a:t>
          </a:r>
          <a:endParaRPr lang="en-US"/>
        </a:p>
      </dgm:t>
    </dgm:pt>
    <dgm:pt modelId="{5BD0642E-76AE-494E-8854-DEB56D9C3418}" type="parTrans" cxnId="{3907A114-375A-49E5-922F-1FD9329FE56B}">
      <dgm:prSet/>
      <dgm:spPr/>
      <dgm:t>
        <a:bodyPr/>
        <a:lstStyle/>
        <a:p>
          <a:endParaRPr lang="en-US"/>
        </a:p>
      </dgm:t>
    </dgm:pt>
    <dgm:pt modelId="{6129456A-7D84-44E5-A40A-6A1AE183D6B6}" type="sibTrans" cxnId="{3907A114-375A-49E5-922F-1FD9329FE56B}">
      <dgm:prSet/>
      <dgm:spPr/>
      <dgm:t>
        <a:bodyPr/>
        <a:lstStyle/>
        <a:p>
          <a:endParaRPr lang="en-US"/>
        </a:p>
      </dgm:t>
    </dgm:pt>
    <dgm:pt modelId="{0537F91A-030D-4A68-B01F-8476B8850A7C}">
      <dgm:prSet/>
      <dgm:spPr/>
      <dgm:t>
        <a:bodyPr/>
        <a:lstStyle/>
        <a:p>
          <a:r>
            <a:rPr lang="en-US"/>
            <a:t>Full pipeline from raw data to prediction ready for scaling.</a:t>
          </a:r>
        </a:p>
      </dgm:t>
    </dgm:pt>
    <dgm:pt modelId="{F6A25E39-1504-4759-97BB-22AA6498C338}" type="parTrans" cxnId="{A1FA3AAB-4DFE-430F-8F6A-ADE233A92FF8}">
      <dgm:prSet/>
      <dgm:spPr/>
      <dgm:t>
        <a:bodyPr/>
        <a:lstStyle/>
        <a:p>
          <a:endParaRPr lang="en-US"/>
        </a:p>
      </dgm:t>
    </dgm:pt>
    <dgm:pt modelId="{CA17272F-E7F5-462B-90DE-BA0D70A5B146}" type="sibTrans" cxnId="{A1FA3AAB-4DFE-430F-8F6A-ADE233A92FF8}">
      <dgm:prSet/>
      <dgm:spPr/>
      <dgm:t>
        <a:bodyPr/>
        <a:lstStyle/>
        <a:p>
          <a:endParaRPr lang="en-US"/>
        </a:p>
      </dgm:t>
    </dgm:pt>
    <dgm:pt modelId="{7D0EBCF2-BD5B-48AB-804E-1E834B66FC3B}">
      <dgm:prSet/>
      <dgm:spPr/>
      <dgm:t>
        <a:bodyPr/>
        <a:lstStyle/>
        <a:p>
          <a:r>
            <a:rPr lang="en-US"/>
            <a:t>Open-source and adaptable for real-world clinical use.</a:t>
          </a:r>
        </a:p>
      </dgm:t>
    </dgm:pt>
    <dgm:pt modelId="{FE6688ED-6A15-4511-869C-ECAD062CF716}" type="parTrans" cxnId="{14FB23B8-B19F-4CEB-A797-F4AE3F6B2FC1}">
      <dgm:prSet/>
      <dgm:spPr/>
      <dgm:t>
        <a:bodyPr/>
        <a:lstStyle/>
        <a:p>
          <a:endParaRPr lang="en-US"/>
        </a:p>
      </dgm:t>
    </dgm:pt>
    <dgm:pt modelId="{564F1A75-C2A1-40F8-BFFB-9B9CC4DD01FB}" type="sibTrans" cxnId="{14FB23B8-B19F-4CEB-A797-F4AE3F6B2FC1}">
      <dgm:prSet/>
      <dgm:spPr/>
      <dgm:t>
        <a:bodyPr/>
        <a:lstStyle/>
        <a:p>
          <a:endParaRPr lang="en-US"/>
        </a:p>
      </dgm:t>
    </dgm:pt>
    <dgm:pt modelId="{E8BA43C0-6F31-43B2-B589-427DBD9098AD}">
      <dgm:prSet/>
      <dgm:spPr/>
      <dgm:t>
        <a:bodyPr/>
        <a:lstStyle/>
        <a:p>
          <a:r>
            <a:rPr lang="en-US"/>
            <a:t>Opportunities to integrate BioBERT, ClinicalBERT for domain-specific accuracy.</a:t>
          </a:r>
        </a:p>
      </dgm:t>
    </dgm:pt>
    <dgm:pt modelId="{F24F004A-8F0A-4832-B86E-57FB24E15816}" type="parTrans" cxnId="{1D9E1E61-3967-422D-8892-5CA26BB94096}">
      <dgm:prSet/>
      <dgm:spPr/>
      <dgm:t>
        <a:bodyPr/>
        <a:lstStyle/>
        <a:p>
          <a:endParaRPr lang="en-US"/>
        </a:p>
      </dgm:t>
    </dgm:pt>
    <dgm:pt modelId="{586753E6-4CE0-457F-AB90-6F7D165FE2BE}" type="sibTrans" cxnId="{1D9E1E61-3967-422D-8892-5CA26BB94096}">
      <dgm:prSet/>
      <dgm:spPr/>
      <dgm:t>
        <a:bodyPr/>
        <a:lstStyle/>
        <a:p>
          <a:endParaRPr lang="en-US"/>
        </a:p>
      </dgm:t>
    </dgm:pt>
    <dgm:pt modelId="{951E342B-92E0-4D13-B4DB-5299BEEBC523}" type="pres">
      <dgm:prSet presAssocID="{40C87D6C-6480-42B6-B33A-2FF6334331D0}" presName="outerComposite" presStyleCnt="0">
        <dgm:presLayoutVars>
          <dgm:chMax val="5"/>
          <dgm:dir/>
          <dgm:resizeHandles val="exact"/>
        </dgm:presLayoutVars>
      </dgm:prSet>
      <dgm:spPr/>
    </dgm:pt>
    <dgm:pt modelId="{7A473C62-B878-4858-A403-572C93818108}" type="pres">
      <dgm:prSet presAssocID="{40C87D6C-6480-42B6-B33A-2FF6334331D0}" presName="dummyMaxCanvas" presStyleCnt="0">
        <dgm:presLayoutVars/>
      </dgm:prSet>
      <dgm:spPr/>
    </dgm:pt>
    <dgm:pt modelId="{07A4FD7C-FB1A-4416-B420-830D7F40EB6D}" type="pres">
      <dgm:prSet presAssocID="{40C87D6C-6480-42B6-B33A-2FF6334331D0}" presName="FourNodes_1" presStyleLbl="node1" presStyleIdx="0" presStyleCnt="4">
        <dgm:presLayoutVars>
          <dgm:bulletEnabled val="1"/>
        </dgm:presLayoutVars>
      </dgm:prSet>
      <dgm:spPr/>
    </dgm:pt>
    <dgm:pt modelId="{954398B3-BAFA-4D83-BC2D-FECB24EAFB92}" type="pres">
      <dgm:prSet presAssocID="{40C87D6C-6480-42B6-B33A-2FF6334331D0}" presName="FourNodes_2" presStyleLbl="node1" presStyleIdx="1" presStyleCnt="4">
        <dgm:presLayoutVars>
          <dgm:bulletEnabled val="1"/>
        </dgm:presLayoutVars>
      </dgm:prSet>
      <dgm:spPr/>
    </dgm:pt>
    <dgm:pt modelId="{3FBEE6E1-1584-4557-93F3-0B00EA5ECBA5}" type="pres">
      <dgm:prSet presAssocID="{40C87D6C-6480-42B6-B33A-2FF6334331D0}" presName="FourNodes_3" presStyleLbl="node1" presStyleIdx="2" presStyleCnt="4">
        <dgm:presLayoutVars>
          <dgm:bulletEnabled val="1"/>
        </dgm:presLayoutVars>
      </dgm:prSet>
      <dgm:spPr/>
    </dgm:pt>
    <dgm:pt modelId="{9FC4D040-52AB-41F3-9A09-4E04CC3714D9}" type="pres">
      <dgm:prSet presAssocID="{40C87D6C-6480-42B6-B33A-2FF6334331D0}" presName="FourNodes_4" presStyleLbl="node1" presStyleIdx="3" presStyleCnt="4">
        <dgm:presLayoutVars>
          <dgm:bulletEnabled val="1"/>
        </dgm:presLayoutVars>
      </dgm:prSet>
      <dgm:spPr/>
    </dgm:pt>
    <dgm:pt modelId="{45006B6D-059E-472E-947A-D6FEF8A45F1A}" type="pres">
      <dgm:prSet presAssocID="{40C87D6C-6480-42B6-B33A-2FF6334331D0}" presName="FourConn_1-2" presStyleLbl="fgAccFollowNode1" presStyleIdx="0" presStyleCnt="3">
        <dgm:presLayoutVars>
          <dgm:bulletEnabled val="1"/>
        </dgm:presLayoutVars>
      </dgm:prSet>
      <dgm:spPr/>
    </dgm:pt>
    <dgm:pt modelId="{E3F4C8CE-0ECF-4A22-AE7F-994BDEAA531B}" type="pres">
      <dgm:prSet presAssocID="{40C87D6C-6480-42B6-B33A-2FF6334331D0}" presName="FourConn_2-3" presStyleLbl="fgAccFollowNode1" presStyleIdx="1" presStyleCnt="3">
        <dgm:presLayoutVars>
          <dgm:bulletEnabled val="1"/>
        </dgm:presLayoutVars>
      </dgm:prSet>
      <dgm:spPr/>
    </dgm:pt>
    <dgm:pt modelId="{530F78E9-A82E-4690-88F6-0307ECDCA8B4}" type="pres">
      <dgm:prSet presAssocID="{40C87D6C-6480-42B6-B33A-2FF6334331D0}" presName="FourConn_3-4" presStyleLbl="fgAccFollowNode1" presStyleIdx="2" presStyleCnt="3">
        <dgm:presLayoutVars>
          <dgm:bulletEnabled val="1"/>
        </dgm:presLayoutVars>
      </dgm:prSet>
      <dgm:spPr/>
    </dgm:pt>
    <dgm:pt modelId="{5519F20D-B353-44EF-9055-D47B0516CB84}" type="pres">
      <dgm:prSet presAssocID="{40C87D6C-6480-42B6-B33A-2FF6334331D0}" presName="FourNodes_1_text" presStyleLbl="node1" presStyleIdx="3" presStyleCnt="4">
        <dgm:presLayoutVars>
          <dgm:bulletEnabled val="1"/>
        </dgm:presLayoutVars>
      </dgm:prSet>
      <dgm:spPr/>
    </dgm:pt>
    <dgm:pt modelId="{9500DF3E-A716-4D00-BCFD-BCE2FB0804FB}" type="pres">
      <dgm:prSet presAssocID="{40C87D6C-6480-42B6-B33A-2FF6334331D0}" presName="FourNodes_2_text" presStyleLbl="node1" presStyleIdx="3" presStyleCnt="4">
        <dgm:presLayoutVars>
          <dgm:bulletEnabled val="1"/>
        </dgm:presLayoutVars>
      </dgm:prSet>
      <dgm:spPr/>
    </dgm:pt>
    <dgm:pt modelId="{D9E41EB8-0DCE-4E8B-8ABB-9B6AC9F87A4E}" type="pres">
      <dgm:prSet presAssocID="{40C87D6C-6480-42B6-B33A-2FF6334331D0}" presName="FourNodes_3_text" presStyleLbl="node1" presStyleIdx="3" presStyleCnt="4">
        <dgm:presLayoutVars>
          <dgm:bulletEnabled val="1"/>
        </dgm:presLayoutVars>
      </dgm:prSet>
      <dgm:spPr/>
    </dgm:pt>
    <dgm:pt modelId="{02972362-435B-4161-BF70-EC0033D38439}" type="pres">
      <dgm:prSet presAssocID="{40C87D6C-6480-42B6-B33A-2FF6334331D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7C15E02-3FCF-415A-8228-C63D3471EB66}" type="presOf" srcId="{E8BA43C0-6F31-43B2-B589-427DBD9098AD}" destId="{9FC4D040-52AB-41F3-9A09-4E04CC3714D9}" srcOrd="0" destOrd="0" presId="urn:microsoft.com/office/officeart/2005/8/layout/vProcess5"/>
    <dgm:cxn modelId="{D49ED00E-F5BE-406F-9819-F1AB5B79CAFA}" type="presOf" srcId="{CA17272F-E7F5-462B-90DE-BA0D70A5B146}" destId="{E3F4C8CE-0ECF-4A22-AE7F-994BDEAA531B}" srcOrd="0" destOrd="0" presId="urn:microsoft.com/office/officeart/2005/8/layout/vProcess5"/>
    <dgm:cxn modelId="{3907A114-375A-49E5-922F-1FD9329FE56B}" srcId="{40C87D6C-6480-42B6-B33A-2FF6334331D0}" destId="{2DC70B03-4B05-4A8C-9AC5-1FEC542DEA28}" srcOrd="0" destOrd="0" parTransId="{5BD0642E-76AE-494E-8854-DEB56D9C3418}" sibTransId="{6129456A-7D84-44E5-A40A-6A1AE183D6B6}"/>
    <dgm:cxn modelId="{B672E414-F161-4810-834C-2D07AA6995CD}" type="presOf" srcId="{0537F91A-030D-4A68-B01F-8476B8850A7C}" destId="{9500DF3E-A716-4D00-BCFD-BCE2FB0804FB}" srcOrd="1" destOrd="0" presId="urn:microsoft.com/office/officeart/2005/8/layout/vProcess5"/>
    <dgm:cxn modelId="{3CCDE223-DCB7-4381-BEC7-5FF2374598AA}" type="presOf" srcId="{0537F91A-030D-4A68-B01F-8476B8850A7C}" destId="{954398B3-BAFA-4D83-BC2D-FECB24EAFB92}" srcOrd="0" destOrd="0" presId="urn:microsoft.com/office/officeart/2005/8/layout/vProcess5"/>
    <dgm:cxn modelId="{867BC126-B912-4EEB-81DA-81AEF6EF5297}" type="presOf" srcId="{7D0EBCF2-BD5B-48AB-804E-1E834B66FC3B}" destId="{3FBEE6E1-1584-4557-93F3-0B00EA5ECBA5}" srcOrd="0" destOrd="0" presId="urn:microsoft.com/office/officeart/2005/8/layout/vProcess5"/>
    <dgm:cxn modelId="{D3A47431-27BC-42B3-BA4D-E1EF8AC3F5F8}" type="presOf" srcId="{6129456A-7D84-44E5-A40A-6A1AE183D6B6}" destId="{45006B6D-059E-472E-947A-D6FEF8A45F1A}" srcOrd="0" destOrd="0" presId="urn:microsoft.com/office/officeart/2005/8/layout/vProcess5"/>
    <dgm:cxn modelId="{AF287F31-18C9-472A-B9A2-621BB594796A}" type="presOf" srcId="{E8BA43C0-6F31-43B2-B589-427DBD9098AD}" destId="{02972362-435B-4161-BF70-EC0033D38439}" srcOrd="1" destOrd="0" presId="urn:microsoft.com/office/officeart/2005/8/layout/vProcess5"/>
    <dgm:cxn modelId="{1D9E1E61-3967-422D-8892-5CA26BB94096}" srcId="{40C87D6C-6480-42B6-B33A-2FF6334331D0}" destId="{E8BA43C0-6F31-43B2-B589-427DBD9098AD}" srcOrd="3" destOrd="0" parTransId="{F24F004A-8F0A-4832-B86E-57FB24E15816}" sibTransId="{586753E6-4CE0-457F-AB90-6F7D165FE2BE}"/>
    <dgm:cxn modelId="{19E45D50-E558-4520-B645-81CA3F0F3009}" type="presOf" srcId="{7D0EBCF2-BD5B-48AB-804E-1E834B66FC3B}" destId="{D9E41EB8-0DCE-4E8B-8ABB-9B6AC9F87A4E}" srcOrd="1" destOrd="0" presId="urn:microsoft.com/office/officeart/2005/8/layout/vProcess5"/>
    <dgm:cxn modelId="{A1FA3AAB-4DFE-430F-8F6A-ADE233A92FF8}" srcId="{40C87D6C-6480-42B6-B33A-2FF6334331D0}" destId="{0537F91A-030D-4A68-B01F-8476B8850A7C}" srcOrd="1" destOrd="0" parTransId="{F6A25E39-1504-4759-97BB-22AA6498C338}" sibTransId="{CA17272F-E7F5-462B-90DE-BA0D70A5B146}"/>
    <dgm:cxn modelId="{B3C9BFAB-7CC3-4984-915A-21F65394BE21}" type="presOf" srcId="{40C87D6C-6480-42B6-B33A-2FF6334331D0}" destId="{951E342B-92E0-4D13-B4DB-5299BEEBC523}" srcOrd="0" destOrd="0" presId="urn:microsoft.com/office/officeart/2005/8/layout/vProcess5"/>
    <dgm:cxn modelId="{2CCAF2AD-B73C-4706-9CD9-81A740956CCD}" type="presOf" srcId="{564F1A75-C2A1-40F8-BFFB-9B9CC4DD01FB}" destId="{530F78E9-A82E-4690-88F6-0307ECDCA8B4}" srcOrd="0" destOrd="0" presId="urn:microsoft.com/office/officeart/2005/8/layout/vProcess5"/>
    <dgm:cxn modelId="{14FB23B8-B19F-4CEB-A797-F4AE3F6B2FC1}" srcId="{40C87D6C-6480-42B6-B33A-2FF6334331D0}" destId="{7D0EBCF2-BD5B-48AB-804E-1E834B66FC3B}" srcOrd="2" destOrd="0" parTransId="{FE6688ED-6A15-4511-869C-ECAD062CF716}" sibTransId="{564F1A75-C2A1-40F8-BFFB-9B9CC4DD01FB}"/>
    <dgm:cxn modelId="{B86484BD-D93B-4916-849F-3898A7055635}" type="presOf" srcId="{2DC70B03-4B05-4A8C-9AC5-1FEC542DEA28}" destId="{07A4FD7C-FB1A-4416-B420-830D7F40EB6D}" srcOrd="0" destOrd="0" presId="urn:microsoft.com/office/officeart/2005/8/layout/vProcess5"/>
    <dgm:cxn modelId="{AF6FC9CF-7EBE-4D44-8775-0DF09FF27650}" type="presOf" srcId="{2DC70B03-4B05-4A8C-9AC5-1FEC542DEA28}" destId="{5519F20D-B353-44EF-9055-D47B0516CB84}" srcOrd="1" destOrd="0" presId="urn:microsoft.com/office/officeart/2005/8/layout/vProcess5"/>
    <dgm:cxn modelId="{C4F5CB14-A541-4438-AD6F-BE039B5BEDA1}" type="presParOf" srcId="{951E342B-92E0-4D13-B4DB-5299BEEBC523}" destId="{7A473C62-B878-4858-A403-572C93818108}" srcOrd="0" destOrd="0" presId="urn:microsoft.com/office/officeart/2005/8/layout/vProcess5"/>
    <dgm:cxn modelId="{D9CBFAA4-2850-4B52-B202-90BC11727CA0}" type="presParOf" srcId="{951E342B-92E0-4D13-B4DB-5299BEEBC523}" destId="{07A4FD7C-FB1A-4416-B420-830D7F40EB6D}" srcOrd="1" destOrd="0" presId="urn:microsoft.com/office/officeart/2005/8/layout/vProcess5"/>
    <dgm:cxn modelId="{D76FF0F4-2FFA-4796-A0B7-43BF264E9A7D}" type="presParOf" srcId="{951E342B-92E0-4D13-B4DB-5299BEEBC523}" destId="{954398B3-BAFA-4D83-BC2D-FECB24EAFB92}" srcOrd="2" destOrd="0" presId="urn:microsoft.com/office/officeart/2005/8/layout/vProcess5"/>
    <dgm:cxn modelId="{97D590C9-DA58-42D1-B871-4344355CF828}" type="presParOf" srcId="{951E342B-92E0-4D13-B4DB-5299BEEBC523}" destId="{3FBEE6E1-1584-4557-93F3-0B00EA5ECBA5}" srcOrd="3" destOrd="0" presId="urn:microsoft.com/office/officeart/2005/8/layout/vProcess5"/>
    <dgm:cxn modelId="{201A7815-A174-480A-AD69-F7B1B5F2F712}" type="presParOf" srcId="{951E342B-92E0-4D13-B4DB-5299BEEBC523}" destId="{9FC4D040-52AB-41F3-9A09-4E04CC3714D9}" srcOrd="4" destOrd="0" presId="urn:microsoft.com/office/officeart/2005/8/layout/vProcess5"/>
    <dgm:cxn modelId="{895BBA4E-12E5-4A03-BA0E-59EAA268FEE2}" type="presParOf" srcId="{951E342B-92E0-4D13-B4DB-5299BEEBC523}" destId="{45006B6D-059E-472E-947A-D6FEF8A45F1A}" srcOrd="5" destOrd="0" presId="urn:microsoft.com/office/officeart/2005/8/layout/vProcess5"/>
    <dgm:cxn modelId="{48B6073D-5BB9-47A0-B77D-BDAD0C97F03B}" type="presParOf" srcId="{951E342B-92E0-4D13-B4DB-5299BEEBC523}" destId="{E3F4C8CE-0ECF-4A22-AE7F-994BDEAA531B}" srcOrd="6" destOrd="0" presId="urn:microsoft.com/office/officeart/2005/8/layout/vProcess5"/>
    <dgm:cxn modelId="{3A1777F5-69F6-4FCE-8569-B5065B80A6F5}" type="presParOf" srcId="{951E342B-92E0-4D13-B4DB-5299BEEBC523}" destId="{530F78E9-A82E-4690-88F6-0307ECDCA8B4}" srcOrd="7" destOrd="0" presId="urn:microsoft.com/office/officeart/2005/8/layout/vProcess5"/>
    <dgm:cxn modelId="{14193C7C-9DBB-431F-A810-5F774B6985C4}" type="presParOf" srcId="{951E342B-92E0-4D13-B4DB-5299BEEBC523}" destId="{5519F20D-B353-44EF-9055-D47B0516CB84}" srcOrd="8" destOrd="0" presId="urn:microsoft.com/office/officeart/2005/8/layout/vProcess5"/>
    <dgm:cxn modelId="{9F90B040-55CE-4855-A291-AC7E7A30FAAE}" type="presParOf" srcId="{951E342B-92E0-4D13-B4DB-5299BEEBC523}" destId="{9500DF3E-A716-4D00-BCFD-BCE2FB0804FB}" srcOrd="9" destOrd="0" presId="urn:microsoft.com/office/officeart/2005/8/layout/vProcess5"/>
    <dgm:cxn modelId="{0FB846D9-EBBC-4484-8633-CE4F3019776D}" type="presParOf" srcId="{951E342B-92E0-4D13-B4DB-5299BEEBC523}" destId="{D9E41EB8-0DCE-4E8B-8ABB-9B6AC9F87A4E}" srcOrd="10" destOrd="0" presId="urn:microsoft.com/office/officeart/2005/8/layout/vProcess5"/>
    <dgm:cxn modelId="{35E78DB3-3D16-4E5A-A936-F151FEFD7C34}" type="presParOf" srcId="{951E342B-92E0-4D13-B4DB-5299BEEBC523}" destId="{02972362-435B-4161-BF70-EC0033D3843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8C7E2-46A4-477E-A746-4D1F62B3E185}">
      <dsp:nvSpPr>
        <dsp:cNvPr id="0" name=""/>
        <dsp:cNvSpPr/>
      </dsp:nvSpPr>
      <dsp:spPr>
        <a:xfrm>
          <a:off x="0" y="780825"/>
          <a:ext cx="5076826" cy="8353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Developed an AI-based disease classification model using patient symptom data.</a:t>
          </a:r>
        </a:p>
      </dsp:txBody>
      <dsp:txXfrm>
        <a:off x="40780" y="821605"/>
        <a:ext cx="4995266" cy="753819"/>
      </dsp:txXfrm>
    </dsp:sp>
    <dsp:sp modelId="{836CDE36-E8C8-4C3E-A27D-CC2BE076DC04}">
      <dsp:nvSpPr>
        <dsp:cNvPr id="0" name=""/>
        <dsp:cNvSpPr/>
      </dsp:nvSpPr>
      <dsp:spPr>
        <a:xfrm>
          <a:off x="0" y="1656525"/>
          <a:ext cx="5076826" cy="835379"/>
        </a:xfrm>
        <a:prstGeom prst="roundRect">
          <a:avLst/>
        </a:prstGeom>
        <a:solidFill>
          <a:schemeClr val="accent2">
            <a:hueOff val="-265628"/>
            <a:satOff val="4257"/>
            <a:lumOff val="38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Leveraged BERT (from Hugging Face Transformers) for natural language understanding.</a:t>
          </a:r>
        </a:p>
      </dsp:txBody>
      <dsp:txXfrm>
        <a:off x="40780" y="1697305"/>
        <a:ext cx="4995266" cy="753819"/>
      </dsp:txXfrm>
    </dsp:sp>
    <dsp:sp modelId="{A97813DD-9B67-45A5-BD58-3602AE1E344F}">
      <dsp:nvSpPr>
        <dsp:cNvPr id="0" name=""/>
        <dsp:cNvSpPr/>
      </dsp:nvSpPr>
      <dsp:spPr>
        <a:xfrm>
          <a:off x="0" y="2532225"/>
          <a:ext cx="5076826" cy="835379"/>
        </a:xfrm>
        <a:prstGeom prst="roundRect">
          <a:avLst/>
        </a:prstGeom>
        <a:solidFill>
          <a:schemeClr val="accent2">
            <a:hueOff val="-531255"/>
            <a:satOff val="8513"/>
            <a:lumOff val="77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Input features included text (symptoms), age, gender, temperature, blood pressure, and heart rate.</a:t>
          </a:r>
        </a:p>
      </dsp:txBody>
      <dsp:txXfrm>
        <a:off x="40780" y="2573005"/>
        <a:ext cx="4995266" cy="753819"/>
      </dsp:txXfrm>
    </dsp:sp>
    <dsp:sp modelId="{41DF21AB-55DD-4CA8-BD51-D0759CE112EA}">
      <dsp:nvSpPr>
        <dsp:cNvPr id="0" name=""/>
        <dsp:cNvSpPr/>
      </dsp:nvSpPr>
      <dsp:spPr>
        <a:xfrm>
          <a:off x="0" y="3407925"/>
          <a:ext cx="5076826" cy="835379"/>
        </a:xfrm>
        <a:prstGeom prst="roundRect">
          <a:avLst/>
        </a:prstGeom>
        <a:solidFill>
          <a:schemeClr val="accent2">
            <a:hueOff val="-796883"/>
            <a:satOff val="12770"/>
            <a:lumOff val="1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Target outcome: Predict potential diseases and assist healthcare decision-making.</a:t>
          </a:r>
        </a:p>
      </dsp:txBody>
      <dsp:txXfrm>
        <a:off x="40780" y="3448705"/>
        <a:ext cx="4995266" cy="753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402D0-C7C3-4E89-A602-29F539BDF6E0}">
      <dsp:nvSpPr>
        <dsp:cNvPr id="0" name=""/>
        <dsp:cNvSpPr/>
      </dsp:nvSpPr>
      <dsp:spPr>
        <a:xfrm>
          <a:off x="619" y="95119"/>
          <a:ext cx="2416945" cy="14501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Programming Language</a:t>
          </a:r>
          <a:r>
            <a:rPr lang="en-US" sz="1400" kern="1200"/>
            <a:t>: Python</a:t>
          </a:r>
        </a:p>
      </dsp:txBody>
      <dsp:txXfrm>
        <a:off x="619" y="95119"/>
        <a:ext cx="2416945" cy="1450167"/>
      </dsp:txXfrm>
    </dsp:sp>
    <dsp:sp modelId="{174BB56B-3B41-4A6A-98B2-39F81299402B}">
      <dsp:nvSpPr>
        <dsp:cNvPr id="0" name=""/>
        <dsp:cNvSpPr/>
      </dsp:nvSpPr>
      <dsp:spPr>
        <a:xfrm>
          <a:off x="2659260" y="95119"/>
          <a:ext cx="2416945" cy="1450167"/>
        </a:xfrm>
        <a:prstGeom prst="rect">
          <a:avLst/>
        </a:prstGeom>
        <a:solidFill>
          <a:schemeClr val="accent2">
            <a:hueOff val="-199221"/>
            <a:satOff val="3193"/>
            <a:lumOff val="28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Data Processing</a:t>
          </a:r>
          <a:r>
            <a:rPr lang="en-US" sz="1400" kern="1200"/>
            <a:t>: pandas, scikit-learn</a:t>
          </a:r>
        </a:p>
      </dsp:txBody>
      <dsp:txXfrm>
        <a:off x="2659260" y="95119"/>
        <a:ext cx="2416945" cy="1450167"/>
      </dsp:txXfrm>
    </dsp:sp>
    <dsp:sp modelId="{AE2FAB90-50B6-46C9-A55A-680BE17366C1}">
      <dsp:nvSpPr>
        <dsp:cNvPr id="0" name=""/>
        <dsp:cNvSpPr/>
      </dsp:nvSpPr>
      <dsp:spPr>
        <a:xfrm>
          <a:off x="619" y="1786981"/>
          <a:ext cx="2416945" cy="1450167"/>
        </a:xfrm>
        <a:prstGeom prst="rect">
          <a:avLst/>
        </a:prstGeom>
        <a:solidFill>
          <a:schemeClr val="accent2">
            <a:hueOff val="-398442"/>
            <a:satOff val="6385"/>
            <a:lumOff val="5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Modeling &amp; NLP</a:t>
          </a:r>
          <a:r>
            <a:rPr lang="en-US" sz="1400" kern="1200"/>
            <a:t>: transformers, torch, accelerate</a:t>
          </a:r>
        </a:p>
      </dsp:txBody>
      <dsp:txXfrm>
        <a:off x="619" y="1786981"/>
        <a:ext cx="2416945" cy="1450167"/>
      </dsp:txXfrm>
    </dsp:sp>
    <dsp:sp modelId="{7E0CA791-0120-4BCE-9DE3-3311A6A9BB51}">
      <dsp:nvSpPr>
        <dsp:cNvPr id="0" name=""/>
        <dsp:cNvSpPr/>
      </dsp:nvSpPr>
      <dsp:spPr>
        <a:xfrm>
          <a:off x="2659260" y="1786981"/>
          <a:ext cx="2416945" cy="1450167"/>
        </a:xfrm>
        <a:prstGeom prst="rect">
          <a:avLst/>
        </a:prstGeom>
        <a:solidFill>
          <a:schemeClr val="accent2">
            <a:hueOff val="-597662"/>
            <a:satOff val="9578"/>
            <a:lumOff val="86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Model Used</a:t>
          </a:r>
          <a:r>
            <a:rPr lang="en-US" sz="1400" kern="1200"/>
            <a:t>: bert-base-uncased fine-tuned for multi-class classification</a:t>
          </a:r>
        </a:p>
      </dsp:txBody>
      <dsp:txXfrm>
        <a:off x="2659260" y="1786981"/>
        <a:ext cx="2416945" cy="1450167"/>
      </dsp:txXfrm>
    </dsp:sp>
    <dsp:sp modelId="{B230BF4A-AC1A-4C45-9731-8A653A45C582}">
      <dsp:nvSpPr>
        <dsp:cNvPr id="0" name=""/>
        <dsp:cNvSpPr/>
      </dsp:nvSpPr>
      <dsp:spPr>
        <a:xfrm>
          <a:off x="1329940" y="3478843"/>
          <a:ext cx="2416945" cy="1450167"/>
        </a:xfrm>
        <a:prstGeom prst="rect">
          <a:avLst/>
        </a:prstGeom>
        <a:solidFill>
          <a:schemeClr val="accent2">
            <a:hueOff val="-796883"/>
            <a:satOff val="12770"/>
            <a:lumOff val="1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Platform</a:t>
          </a:r>
          <a:r>
            <a:rPr lang="en-US" sz="1400" kern="1200"/>
            <a:t>: Jupyter Notebook for development and experimentation</a:t>
          </a:r>
        </a:p>
      </dsp:txBody>
      <dsp:txXfrm>
        <a:off x="1329940" y="3478843"/>
        <a:ext cx="2416945" cy="14501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1DEC4-D756-45AF-94A2-986E42D69EE3}">
      <dsp:nvSpPr>
        <dsp:cNvPr id="0" name=""/>
        <dsp:cNvSpPr/>
      </dsp:nvSpPr>
      <dsp:spPr>
        <a:xfrm>
          <a:off x="0" y="986205"/>
          <a:ext cx="5076826" cy="4750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Slide 3: Data Preparation</a:t>
          </a:r>
          <a:endParaRPr lang="en-US" sz="1400" kern="1200"/>
        </a:p>
      </dsp:txBody>
      <dsp:txXfrm>
        <a:off x="23189" y="1009394"/>
        <a:ext cx="5030448" cy="428642"/>
      </dsp:txXfrm>
    </dsp:sp>
    <dsp:sp modelId="{9BFAF609-D587-4EE0-9185-9F6B5CA885E4}">
      <dsp:nvSpPr>
        <dsp:cNvPr id="0" name=""/>
        <dsp:cNvSpPr/>
      </dsp:nvSpPr>
      <dsp:spPr>
        <a:xfrm>
          <a:off x="0" y="1501545"/>
          <a:ext cx="5076826" cy="475020"/>
        </a:xfrm>
        <a:prstGeom prst="roundRect">
          <a:avLst/>
        </a:prstGeom>
        <a:solidFill>
          <a:schemeClr val="accent2">
            <a:hueOff val="-159377"/>
            <a:satOff val="2554"/>
            <a:lumOff val="2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Removed null values in text, label, and vitals columns.</a:t>
          </a:r>
        </a:p>
      </dsp:txBody>
      <dsp:txXfrm>
        <a:off x="23189" y="1524734"/>
        <a:ext cx="5030448" cy="428642"/>
      </dsp:txXfrm>
    </dsp:sp>
    <dsp:sp modelId="{32EF285D-2EED-4767-B239-9D059B572BA8}">
      <dsp:nvSpPr>
        <dsp:cNvPr id="0" name=""/>
        <dsp:cNvSpPr/>
      </dsp:nvSpPr>
      <dsp:spPr>
        <a:xfrm>
          <a:off x="0" y="2016885"/>
          <a:ext cx="5076826" cy="475020"/>
        </a:xfrm>
        <a:prstGeom prst="roundRect">
          <a:avLst/>
        </a:prstGeom>
        <a:solidFill>
          <a:schemeClr val="accent2">
            <a:hueOff val="-318753"/>
            <a:satOff val="5108"/>
            <a:lumOff val="4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Applied LabelEncoder to categorical variables.</a:t>
          </a:r>
        </a:p>
      </dsp:txBody>
      <dsp:txXfrm>
        <a:off x="23189" y="2040074"/>
        <a:ext cx="5030448" cy="428642"/>
      </dsp:txXfrm>
    </dsp:sp>
    <dsp:sp modelId="{2AD1A701-A85C-457A-9D40-8321C197F9EA}">
      <dsp:nvSpPr>
        <dsp:cNvPr id="0" name=""/>
        <dsp:cNvSpPr/>
      </dsp:nvSpPr>
      <dsp:spPr>
        <a:xfrm>
          <a:off x="0" y="2532225"/>
          <a:ext cx="5076826" cy="475020"/>
        </a:xfrm>
        <a:prstGeom prst="roundRect">
          <a:avLst/>
        </a:prstGeom>
        <a:solidFill>
          <a:schemeClr val="accent2">
            <a:hueOff val="-478130"/>
            <a:satOff val="7662"/>
            <a:lumOff val="6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Used AutoTokenizer for text tokenization.</a:t>
          </a:r>
        </a:p>
      </dsp:txBody>
      <dsp:txXfrm>
        <a:off x="23189" y="2555414"/>
        <a:ext cx="5030448" cy="428642"/>
      </dsp:txXfrm>
    </dsp:sp>
    <dsp:sp modelId="{77B9DA16-867A-4C1B-8CBC-A75C82344FEF}">
      <dsp:nvSpPr>
        <dsp:cNvPr id="0" name=""/>
        <dsp:cNvSpPr/>
      </dsp:nvSpPr>
      <dsp:spPr>
        <a:xfrm>
          <a:off x="0" y="3047565"/>
          <a:ext cx="5076826" cy="475020"/>
        </a:xfrm>
        <a:prstGeom prst="roundRect">
          <a:avLst/>
        </a:prstGeom>
        <a:solidFill>
          <a:schemeClr val="accent2">
            <a:hueOff val="-637507"/>
            <a:satOff val="10216"/>
            <a:lumOff val="9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Normalized numeric features like age and heart rate.</a:t>
          </a:r>
        </a:p>
      </dsp:txBody>
      <dsp:txXfrm>
        <a:off x="23189" y="3070754"/>
        <a:ext cx="5030448" cy="428642"/>
      </dsp:txXfrm>
    </dsp:sp>
    <dsp:sp modelId="{0227A8DD-80FB-41B3-96DF-EBE21951FD11}">
      <dsp:nvSpPr>
        <dsp:cNvPr id="0" name=""/>
        <dsp:cNvSpPr/>
      </dsp:nvSpPr>
      <dsp:spPr>
        <a:xfrm>
          <a:off x="0" y="3562905"/>
          <a:ext cx="5076826" cy="475020"/>
        </a:xfrm>
        <a:prstGeom prst="roundRect">
          <a:avLst/>
        </a:prstGeom>
        <a:solidFill>
          <a:schemeClr val="accent2">
            <a:hueOff val="-796883"/>
            <a:satOff val="12770"/>
            <a:lumOff val="1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Split data into training and validation sets for evaluation.</a:t>
          </a:r>
        </a:p>
      </dsp:txBody>
      <dsp:txXfrm>
        <a:off x="23189" y="3586094"/>
        <a:ext cx="5030448" cy="4286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940EF-8118-4F02-8B78-FBCCF54D70BF}">
      <dsp:nvSpPr>
        <dsp:cNvPr id="0" name=""/>
        <dsp:cNvSpPr/>
      </dsp:nvSpPr>
      <dsp:spPr>
        <a:xfrm>
          <a:off x="0" y="102742"/>
          <a:ext cx="5076826" cy="7719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Slide 4: Model Training &amp; Performance</a:t>
          </a:r>
          <a:endParaRPr lang="en-US" sz="1300" kern="1200"/>
        </a:p>
      </dsp:txBody>
      <dsp:txXfrm>
        <a:off x="37681" y="140423"/>
        <a:ext cx="5001464" cy="696545"/>
      </dsp:txXfrm>
    </dsp:sp>
    <dsp:sp modelId="{6B1B26A6-4B72-4EA6-B901-84603C87ECAB}">
      <dsp:nvSpPr>
        <dsp:cNvPr id="0" name=""/>
        <dsp:cNvSpPr/>
      </dsp:nvSpPr>
      <dsp:spPr>
        <a:xfrm>
          <a:off x="0" y="912090"/>
          <a:ext cx="5076826" cy="771907"/>
        </a:xfrm>
        <a:prstGeom prst="roundRect">
          <a:avLst/>
        </a:prstGeom>
        <a:solidFill>
          <a:schemeClr val="accent2">
            <a:hueOff val="-159377"/>
            <a:satOff val="2554"/>
            <a:lumOff val="2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Used AutoModelForSequenceClassification to fine-tune BERT.</a:t>
          </a:r>
        </a:p>
      </dsp:txBody>
      <dsp:txXfrm>
        <a:off x="37681" y="949771"/>
        <a:ext cx="5001464" cy="696545"/>
      </dsp:txXfrm>
    </dsp:sp>
    <dsp:sp modelId="{3A386CF6-0D08-404C-9368-ED4D799604F3}">
      <dsp:nvSpPr>
        <dsp:cNvPr id="0" name=""/>
        <dsp:cNvSpPr/>
      </dsp:nvSpPr>
      <dsp:spPr>
        <a:xfrm>
          <a:off x="0" y="1721437"/>
          <a:ext cx="5076826" cy="771907"/>
        </a:xfrm>
        <a:prstGeom prst="roundRect">
          <a:avLst/>
        </a:prstGeom>
        <a:solidFill>
          <a:schemeClr val="accent2">
            <a:hueOff val="-318753"/>
            <a:satOff val="5108"/>
            <a:lumOff val="4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Trained over 3 epochs using Hugging Face's Trainer API.</a:t>
          </a:r>
        </a:p>
      </dsp:txBody>
      <dsp:txXfrm>
        <a:off x="37681" y="1759118"/>
        <a:ext cx="5001464" cy="696545"/>
      </dsp:txXfrm>
    </dsp:sp>
    <dsp:sp modelId="{229A1BAC-7516-4FDF-820C-99333C3F197B}">
      <dsp:nvSpPr>
        <dsp:cNvPr id="0" name=""/>
        <dsp:cNvSpPr/>
      </dsp:nvSpPr>
      <dsp:spPr>
        <a:xfrm>
          <a:off x="0" y="2530785"/>
          <a:ext cx="5076826" cy="771907"/>
        </a:xfrm>
        <a:prstGeom prst="roundRect">
          <a:avLst/>
        </a:prstGeom>
        <a:solidFill>
          <a:schemeClr val="accent2">
            <a:hueOff val="-478130"/>
            <a:satOff val="7662"/>
            <a:lumOff val="6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Training loss decreased significantly (2.41 → 0.41).</a:t>
          </a:r>
        </a:p>
      </dsp:txBody>
      <dsp:txXfrm>
        <a:off x="37681" y="2568466"/>
        <a:ext cx="5001464" cy="696545"/>
      </dsp:txXfrm>
    </dsp:sp>
    <dsp:sp modelId="{9AD43F33-9C47-43BC-B255-6A40F2935AF7}">
      <dsp:nvSpPr>
        <dsp:cNvPr id="0" name=""/>
        <dsp:cNvSpPr/>
      </dsp:nvSpPr>
      <dsp:spPr>
        <a:xfrm>
          <a:off x="0" y="3340133"/>
          <a:ext cx="5076826" cy="771907"/>
        </a:xfrm>
        <a:prstGeom prst="roundRect">
          <a:avLst/>
        </a:prstGeom>
        <a:solidFill>
          <a:schemeClr val="accent2">
            <a:hueOff val="-637507"/>
            <a:satOff val="10216"/>
            <a:lumOff val="9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Evaluation metrics: confusion matrix, precision, recall, and F1-score.</a:t>
          </a:r>
        </a:p>
      </dsp:txBody>
      <dsp:txXfrm>
        <a:off x="37681" y="3377814"/>
        <a:ext cx="5001464" cy="696545"/>
      </dsp:txXfrm>
    </dsp:sp>
    <dsp:sp modelId="{D8191871-3128-480A-A419-2EFF56893AF4}">
      <dsp:nvSpPr>
        <dsp:cNvPr id="0" name=""/>
        <dsp:cNvSpPr/>
      </dsp:nvSpPr>
      <dsp:spPr>
        <a:xfrm>
          <a:off x="0" y="4149480"/>
          <a:ext cx="5076826" cy="771907"/>
        </a:xfrm>
        <a:prstGeom prst="roundRect">
          <a:avLst/>
        </a:prstGeom>
        <a:solidFill>
          <a:schemeClr val="accent2">
            <a:hueOff val="-796883"/>
            <a:satOff val="12770"/>
            <a:lumOff val="1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Observed strong classification ability with opportunity for further improvement.</a:t>
          </a:r>
        </a:p>
      </dsp:txBody>
      <dsp:txXfrm>
        <a:off x="37681" y="4187161"/>
        <a:ext cx="5001464" cy="6965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4FD7C-FB1A-4416-B420-830D7F40EB6D}">
      <dsp:nvSpPr>
        <dsp:cNvPr id="0" name=""/>
        <dsp:cNvSpPr/>
      </dsp:nvSpPr>
      <dsp:spPr>
        <a:xfrm>
          <a:off x="0" y="0"/>
          <a:ext cx="4061460" cy="11053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Slide 5: Impact &amp; Future Enhancements</a:t>
          </a:r>
          <a:endParaRPr lang="en-US" sz="1300" kern="1200"/>
        </a:p>
      </dsp:txBody>
      <dsp:txXfrm>
        <a:off x="32373" y="32373"/>
        <a:ext cx="2775348" cy="1040562"/>
      </dsp:txXfrm>
    </dsp:sp>
    <dsp:sp modelId="{954398B3-BAFA-4D83-BC2D-FECB24EAFB92}">
      <dsp:nvSpPr>
        <dsp:cNvPr id="0" name=""/>
        <dsp:cNvSpPr/>
      </dsp:nvSpPr>
      <dsp:spPr>
        <a:xfrm>
          <a:off x="340147" y="1306274"/>
          <a:ext cx="4061460" cy="1105308"/>
        </a:xfrm>
        <a:prstGeom prst="roundRect">
          <a:avLst>
            <a:gd name="adj" fmla="val 10000"/>
          </a:avLst>
        </a:prstGeom>
        <a:solidFill>
          <a:schemeClr val="accent2">
            <a:hueOff val="-265628"/>
            <a:satOff val="4257"/>
            <a:lumOff val="38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Full pipeline from raw data to prediction ready for scaling.</a:t>
          </a:r>
        </a:p>
      </dsp:txBody>
      <dsp:txXfrm>
        <a:off x="372520" y="1338647"/>
        <a:ext cx="2938116" cy="1040562"/>
      </dsp:txXfrm>
    </dsp:sp>
    <dsp:sp modelId="{3FBEE6E1-1584-4557-93F3-0B00EA5ECBA5}">
      <dsp:nvSpPr>
        <dsp:cNvPr id="0" name=""/>
        <dsp:cNvSpPr/>
      </dsp:nvSpPr>
      <dsp:spPr>
        <a:xfrm>
          <a:off x="675217" y="2612548"/>
          <a:ext cx="4061460" cy="1105308"/>
        </a:xfrm>
        <a:prstGeom prst="roundRect">
          <a:avLst>
            <a:gd name="adj" fmla="val 10000"/>
          </a:avLst>
        </a:prstGeom>
        <a:solidFill>
          <a:schemeClr val="accent2">
            <a:hueOff val="-531255"/>
            <a:satOff val="8513"/>
            <a:lumOff val="77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Open-source and adaptable for real-world clinical use.</a:t>
          </a:r>
        </a:p>
      </dsp:txBody>
      <dsp:txXfrm>
        <a:off x="707590" y="2644921"/>
        <a:ext cx="2943193" cy="1040562"/>
      </dsp:txXfrm>
    </dsp:sp>
    <dsp:sp modelId="{9FC4D040-52AB-41F3-9A09-4E04CC3714D9}">
      <dsp:nvSpPr>
        <dsp:cNvPr id="0" name=""/>
        <dsp:cNvSpPr/>
      </dsp:nvSpPr>
      <dsp:spPr>
        <a:xfrm>
          <a:off x="1015365" y="3918822"/>
          <a:ext cx="4061460" cy="1105308"/>
        </a:xfrm>
        <a:prstGeom prst="roundRect">
          <a:avLst>
            <a:gd name="adj" fmla="val 10000"/>
          </a:avLst>
        </a:prstGeom>
        <a:solidFill>
          <a:schemeClr val="accent2">
            <a:hueOff val="-796883"/>
            <a:satOff val="12770"/>
            <a:lumOff val="1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Opportunities to integrate BioBERT, ClinicalBERT for domain-specific accuracy.</a:t>
          </a:r>
        </a:p>
      </dsp:txBody>
      <dsp:txXfrm>
        <a:off x="1047738" y="3951195"/>
        <a:ext cx="2938116" cy="1040562"/>
      </dsp:txXfrm>
    </dsp:sp>
    <dsp:sp modelId="{45006B6D-059E-472E-947A-D6FEF8A45F1A}">
      <dsp:nvSpPr>
        <dsp:cNvPr id="0" name=""/>
        <dsp:cNvSpPr/>
      </dsp:nvSpPr>
      <dsp:spPr>
        <a:xfrm>
          <a:off x="3343010" y="846566"/>
          <a:ext cx="718450" cy="7184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504661" y="846566"/>
        <a:ext cx="395148" cy="540634"/>
      </dsp:txXfrm>
    </dsp:sp>
    <dsp:sp modelId="{E3F4C8CE-0ECF-4A22-AE7F-994BDEAA531B}">
      <dsp:nvSpPr>
        <dsp:cNvPr id="0" name=""/>
        <dsp:cNvSpPr/>
      </dsp:nvSpPr>
      <dsp:spPr>
        <a:xfrm>
          <a:off x="3683157" y="2152840"/>
          <a:ext cx="718450" cy="7184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3558"/>
            <a:satOff val="8294"/>
            <a:lumOff val="136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3558"/>
              <a:satOff val="8294"/>
              <a:lumOff val="13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844808" y="2152840"/>
        <a:ext cx="395148" cy="540634"/>
      </dsp:txXfrm>
    </dsp:sp>
    <dsp:sp modelId="{530F78E9-A82E-4690-88F6-0307ECDCA8B4}">
      <dsp:nvSpPr>
        <dsp:cNvPr id="0" name=""/>
        <dsp:cNvSpPr/>
      </dsp:nvSpPr>
      <dsp:spPr>
        <a:xfrm>
          <a:off x="4018227" y="3459114"/>
          <a:ext cx="718450" cy="7184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7117"/>
            <a:satOff val="16588"/>
            <a:lumOff val="272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7117"/>
              <a:satOff val="16588"/>
              <a:lumOff val="27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179878" y="3459114"/>
        <a:ext cx="395148" cy="540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07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6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73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8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4/21/2025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3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00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8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2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7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0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35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4" name="Picture 13" descr="Vector background of vibrant colors splashing">
            <a:extLst>
              <a:ext uri="{FF2B5EF4-FFF2-40B4-BE49-F238E27FC236}">
                <a16:creationId xmlns:a16="http://schemas.microsoft.com/office/drawing/2014/main" id="{F4A23C9F-597F-5913-FA23-5EFC453955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59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AFD00-9AD5-4F5C-3BFA-E13213C02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5600">
                <a:latin typeface="Times New Roman" panose="02020603050405020304" pitchFamily="18" charset="0"/>
                <a:cs typeface="Times New Roman" panose="02020603050405020304" pitchFamily="18" charset="0"/>
              </a:rPr>
              <a:t>PROJECT 3</a:t>
            </a:r>
            <a:br>
              <a:rPr lang="en-US" sz="5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600">
                <a:latin typeface="Times New Roman" panose="02020603050405020304" pitchFamily="18" charset="0"/>
                <a:cs typeface="Times New Roman" panose="02020603050405020304" pitchFamily="18" charset="0"/>
              </a:rPr>
              <a:t>OF ARTIFICIAL INTELLIGENT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400B3-75BA-06C2-BCBF-2EDCEECD1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ROSEMOND KWAKYEWAA APAU </a:t>
            </a:r>
          </a:p>
        </p:txBody>
      </p:sp>
    </p:spTree>
    <p:extLst>
      <p:ext uri="{BB962C8B-B14F-4D97-AF65-F5344CB8AC3E}">
        <p14:creationId xmlns:p14="http://schemas.microsoft.com/office/powerpoint/2010/main" val="68607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B26A9B-7D88-7563-D52A-DBBBAAF49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r>
              <a:rPr lang="en-US" b="1" dirty="0"/>
              <a:t>Project Overview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1371E1-E37F-876A-6B25-BF73602F2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339550"/>
              </p:ext>
            </p:extLst>
          </p:nvPr>
        </p:nvGraphicFramePr>
        <p:xfrm>
          <a:off x="6095999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436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5084D0-5529-278F-10AB-0842AD0F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r>
              <a:rPr lang="en-US" b="1" dirty="0"/>
              <a:t>Tools &amp; Technologies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4AE0B3-B7A4-B36F-EBC3-7E2FA929B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278658"/>
              </p:ext>
            </p:extLst>
          </p:nvPr>
        </p:nvGraphicFramePr>
        <p:xfrm>
          <a:off x="6095999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050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8CD1D2-0826-22EC-A575-FF6CBAF80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r>
              <a:rPr lang="en-US" b="1" dirty="0"/>
              <a:t>Slide 3: Data Preparation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FE9144-DB35-4E25-914E-388E745EA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255695"/>
              </p:ext>
            </p:extLst>
          </p:nvPr>
        </p:nvGraphicFramePr>
        <p:xfrm>
          <a:off x="6095999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715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092923-A497-A849-9143-00D244C7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 b="1"/>
              <a:t>Slide 4: Model Training &amp; Performance</a:t>
            </a:r>
            <a:br>
              <a:rPr lang="en-US" sz="3000"/>
            </a:br>
            <a:endParaRPr lang="en-US" sz="3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423519-568F-52C5-9ACF-C37F2137A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485699"/>
              </p:ext>
            </p:extLst>
          </p:nvPr>
        </p:nvGraphicFramePr>
        <p:xfrm>
          <a:off x="6095999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593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94453D-785D-E587-2F0E-855E66AE3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700" b="1"/>
              <a:t>Slide 5: Impact &amp; Future Enhancements</a:t>
            </a:r>
            <a:br>
              <a:rPr lang="en-US" sz="2700"/>
            </a:br>
            <a:endParaRPr lang="en-US" sz="27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A60C3B-64E2-B19A-719E-C1546635A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796617"/>
              </p:ext>
            </p:extLst>
          </p:nvPr>
        </p:nvGraphicFramePr>
        <p:xfrm>
          <a:off x="6095999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001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9FD89-78D0-5AFB-19C5-1A48218F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 b="1" dirty="0"/>
              <a:t>Conclusion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5BEA7-6954-A234-191E-AF2132165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4277802"/>
          </a:xfrm>
        </p:spPr>
        <p:txBody>
          <a:bodyPr anchor="ctr">
            <a:normAutofit/>
          </a:bodyPr>
          <a:lstStyle/>
          <a:p>
            <a:r>
              <a:rPr lang="en-US" b="1" dirty="0"/>
              <a:t>Conclusion</a:t>
            </a:r>
            <a:r>
              <a:rPr lang="en-US" dirty="0"/>
              <a:t>: This project demonstrates the power of BERT in healthcare-focused NLP tasks. By classifying diseases from patient descriptions, it offers a scalable and intelligent tool to support early diagnosis and streamline clinical decision-making.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6882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305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Meiryo</vt:lpstr>
      <vt:lpstr>Corbel</vt:lpstr>
      <vt:lpstr>Times New Roman</vt:lpstr>
      <vt:lpstr>SketchLinesVTI</vt:lpstr>
      <vt:lpstr>PROJECT 3 OF ARTIFICIAL INTELLIGENT </vt:lpstr>
      <vt:lpstr>Project Overview </vt:lpstr>
      <vt:lpstr>Tools &amp; Technologies </vt:lpstr>
      <vt:lpstr>Slide 3: Data Preparation </vt:lpstr>
      <vt:lpstr>Slide 4: Model Training &amp; Performance </vt:lpstr>
      <vt:lpstr>Slide 5: Impact &amp; Future Enhancements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rosemond kwakyewaa</dc:creator>
  <cp:lastModifiedBy>rosemond kwakyewaa</cp:lastModifiedBy>
  <cp:revision>1</cp:revision>
  <dcterms:created xsi:type="dcterms:W3CDTF">2025-04-22T00:18:50Z</dcterms:created>
  <dcterms:modified xsi:type="dcterms:W3CDTF">2025-04-22T09:08:52Z</dcterms:modified>
</cp:coreProperties>
</file>