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2" d="100"/>
          <a:sy n="72" d="100"/>
        </p:scale>
        <p:origin x="21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7C148-072B-4065-8DF1-3048801241D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0A21F6-C4DB-4E58-8190-B2C857823E3A}">
      <dgm:prSet/>
      <dgm:spPr/>
      <dgm:t>
        <a:bodyPr/>
        <a:lstStyle/>
        <a:p>
          <a:pPr>
            <a:defRPr cap="all"/>
          </a:pPr>
          <a:r>
            <a:rPr lang="en-US"/>
            <a:t>Objective: Analyze how remote work impacts mental health using Machine Learning (Random Forest).</a:t>
          </a:r>
        </a:p>
      </dgm:t>
    </dgm:pt>
    <dgm:pt modelId="{15C8CDF6-824A-4AE3-9B3E-E2CA97BD0957}" type="parTrans" cxnId="{C534B1FE-4D77-4B89-9124-72488F1ED3C5}">
      <dgm:prSet/>
      <dgm:spPr/>
      <dgm:t>
        <a:bodyPr/>
        <a:lstStyle/>
        <a:p>
          <a:endParaRPr lang="en-US"/>
        </a:p>
      </dgm:t>
    </dgm:pt>
    <dgm:pt modelId="{1D0C6E50-56D9-48DB-8657-A4E079169137}" type="sibTrans" cxnId="{C534B1FE-4D77-4B89-9124-72488F1ED3C5}">
      <dgm:prSet/>
      <dgm:spPr/>
      <dgm:t>
        <a:bodyPr/>
        <a:lstStyle/>
        <a:p>
          <a:endParaRPr lang="en-US"/>
        </a:p>
      </dgm:t>
    </dgm:pt>
    <dgm:pt modelId="{18E81677-4C4C-4217-AC5E-61A046919C10}">
      <dgm:prSet/>
      <dgm:spPr/>
      <dgm:t>
        <a:bodyPr/>
        <a:lstStyle/>
        <a:p>
          <a:pPr>
            <a:defRPr cap="all"/>
          </a:pPr>
          <a:r>
            <a:rPr lang="en-US"/>
            <a:t>Goal: Predict stress levels based on remote work conditions.</a:t>
          </a:r>
        </a:p>
      </dgm:t>
    </dgm:pt>
    <dgm:pt modelId="{D810A0B8-290D-4DB6-A51A-9705F963E1A1}" type="parTrans" cxnId="{D2419633-970E-4F87-BE1C-B49E05436C09}">
      <dgm:prSet/>
      <dgm:spPr/>
      <dgm:t>
        <a:bodyPr/>
        <a:lstStyle/>
        <a:p>
          <a:endParaRPr lang="en-US"/>
        </a:p>
      </dgm:t>
    </dgm:pt>
    <dgm:pt modelId="{330C7BE6-830A-4A4A-AD43-49AE5B2033F4}" type="sibTrans" cxnId="{D2419633-970E-4F87-BE1C-B49E05436C09}">
      <dgm:prSet/>
      <dgm:spPr/>
      <dgm:t>
        <a:bodyPr/>
        <a:lstStyle/>
        <a:p>
          <a:endParaRPr lang="en-US"/>
        </a:p>
      </dgm:t>
    </dgm:pt>
    <dgm:pt modelId="{9B722EC3-19CC-4280-89D7-22B583B011D5}" type="pres">
      <dgm:prSet presAssocID="{D277C148-072B-4065-8DF1-3048801241D8}" presName="linear" presStyleCnt="0">
        <dgm:presLayoutVars>
          <dgm:animLvl val="lvl"/>
          <dgm:resizeHandles val="exact"/>
        </dgm:presLayoutVars>
      </dgm:prSet>
      <dgm:spPr/>
    </dgm:pt>
    <dgm:pt modelId="{377A24CB-CFFA-403F-80A2-6920A1DD9D95}" type="pres">
      <dgm:prSet presAssocID="{160A21F6-C4DB-4E58-8190-B2C857823E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10A020-8650-4EEB-B81E-B345179044EC}" type="pres">
      <dgm:prSet presAssocID="{1D0C6E50-56D9-48DB-8657-A4E079169137}" presName="spacer" presStyleCnt="0"/>
      <dgm:spPr/>
    </dgm:pt>
    <dgm:pt modelId="{02C38C00-150E-469F-AD78-C80562184291}" type="pres">
      <dgm:prSet presAssocID="{18E81677-4C4C-4217-AC5E-61A046919C1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C2F0F19-8786-4874-B5EB-4823DA734051}" type="presOf" srcId="{18E81677-4C4C-4217-AC5E-61A046919C10}" destId="{02C38C00-150E-469F-AD78-C80562184291}" srcOrd="0" destOrd="0" presId="urn:microsoft.com/office/officeart/2005/8/layout/vList2"/>
    <dgm:cxn modelId="{D2419633-970E-4F87-BE1C-B49E05436C09}" srcId="{D277C148-072B-4065-8DF1-3048801241D8}" destId="{18E81677-4C4C-4217-AC5E-61A046919C10}" srcOrd="1" destOrd="0" parTransId="{D810A0B8-290D-4DB6-A51A-9705F963E1A1}" sibTransId="{330C7BE6-830A-4A4A-AD43-49AE5B2033F4}"/>
    <dgm:cxn modelId="{CECF1EE5-08A9-40DF-B460-159B5B9AFE4B}" type="presOf" srcId="{D277C148-072B-4065-8DF1-3048801241D8}" destId="{9B722EC3-19CC-4280-89D7-22B583B011D5}" srcOrd="0" destOrd="0" presId="urn:microsoft.com/office/officeart/2005/8/layout/vList2"/>
    <dgm:cxn modelId="{07A722F2-D387-4396-894A-11C1F07BA4FC}" type="presOf" srcId="{160A21F6-C4DB-4E58-8190-B2C857823E3A}" destId="{377A24CB-CFFA-403F-80A2-6920A1DD9D95}" srcOrd="0" destOrd="0" presId="urn:microsoft.com/office/officeart/2005/8/layout/vList2"/>
    <dgm:cxn modelId="{C534B1FE-4D77-4B89-9124-72488F1ED3C5}" srcId="{D277C148-072B-4065-8DF1-3048801241D8}" destId="{160A21F6-C4DB-4E58-8190-B2C857823E3A}" srcOrd="0" destOrd="0" parTransId="{15C8CDF6-824A-4AE3-9B3E-E2CA97BD0957}" sibTransId="{1D0C6E50-56D9-48DB-8657-A4E079169137}"/>
    <dgm:cxn modelId="{D9B61771-525D-453A-B272-5D08FA020F39}" type="presParOf" srcId="{9B722EC3-19CC-4280-89D7-22B583B011D5}" destId="{377A24CB-CFFA-403F-80A2-6920A1DD9D95}" srcOrd="0" destOrd="0" presId="urn:microsoft.com/office/officeart/2005/8/layout/vList2"/>
    <dgm:cxn modelId="{F31B9AAC-C7A9-4564-8CF8-AC1C42D71BE2}" type="presParOf" srcId="{9B722EC3-19CC-4280-89D7-22B583B011D5}" destId="{6610A020-8650-4EEB-B81E-B345179044EC}" srcOrd="1" destOrd="0" presId="urn:microsoft.com/office/officeart/2005/8/layout/vList2"/>
    <dgm:cxn modelId="{DE1DAF17-0645-49CC-B5DB-DBCDD0C5C065}" type="presParOf" srcId="{9B722EC3-19CC-4280-89D7-22B583B011D5}" destId="{02C38C00-150E-469F-AD78-C8056218429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8FDE3-A6E4-4878-B31F-C64C034482B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ECFFFF-87F5-4255-BF57-F42C64C30693}">
      <dgm:prSet/>
      <dgm:spPr/>
      <dgm:t>
        <a:bodyPr/>
        <a:lstStyle/>
        <a:p>
          <a:r>
            <a:rPr lang="en-US" i="0" baseline="0" dirty="0"/>
            <a:t>Dataset Used: "Impact_of_Remote_Work_on_Mental_Health.csv" </a:t>
          </a:r>
          <a:endParaRPr lang="en-US" dirty="0"/>
        </a:p>
      </dgm:t>
    </dgm:pt>
    <dgm:pt modelId="{7B5C82C9-0A38-47EA-BA46-50B66C6CF2E9}" type="parTrans" cxnId="{71274EFF-AA5A-4567-8846-70D4B9B82697}">
      <dgm:prSet/>
      <dgm:spPr/>
      <dgm:t>
        <a:bodyPr/>
        <a:lstStyle/>
        <a:p>
          <a:endParaRPr lang="en-US"/>
        </a:p>
      </dgm:t>
    </dgm:pt>
    <dgm:pt modelId="{7289E17D-CAB9-4EB5-9FCC-E2A5DCAAAFD9}" type="sibTrans" cxnId="{71274EFF-AA5A-4567-8846-70D4B9B82697}">
      <dgm:prSet/>
      <dgm:spPr/>
      <dgm:t>
        <a:bodyPr/>
        <a:lstStyle/>
        <a:p>
          <a:endParaRPr lang="en-US"/>
        </a:p>
      </dgm:t>
    </dgm:pt>
    <dgm:pt modelId="{F144344F-8A06-4696-8564-5247ED9AB731}">
      <dgm:prSet/>
      <dgm:spPr/>
      <dgm:t>
        <a:bodyPr/>
        <a:lstStyle/>
        <a:p>
          <a:r>
            <a:rPr lang="en-US" i="0" baseline="0"/>
            <a:t>Key Features:</a:t>
          </a:r>
          <a:endParaRPr lang="en-US"/>
        </a:p>
      </dgm:t>
    </dgm:pt>
    <dgm:pt modelId="{4DC7F23D-F38D-462A-B94C-4411AF556E37}" type="parTrans" cxnId="{4CFE64DF-58A3-4CE2-8D4C-E5F6B153BC56}">
      <dgm:prSet/>
      <dgm:spPr/>
      <dgm:t>
        <a:bodyPr/>
        <a:lstStyle/>
        <a:p>
          <a:endParaRPr lang="en-US"/>
        </a:p>
      </dgm:t>
    </dgm:pt>
    <dgm:pt modelId="{8D5FA2E8-5F7F-4950-8B3C-6589C8719823}" type="sibTrans" cxnId="{4CFE64DF-58A3-4CE2-8D4C-E5F6B153BC56}">
      <dgm:prSet/>
      <dgm:spPr/>
      <dgm:t>
        <a:bodyPr/>
        <a:lstStyle/>
        <a:p>
          <a:endParaRPr lang="en-US"/>
        </a:p>
      </dgm:t>
    </dgm:pt>
    <dgm:pt modelId="{A7EEDAA8-A930-4D97-BD7B-7E5708A39B2E}">
      <dgm:prSet/>
      <dgm:spPr/>
      <dgm:t>
        <a:bodyPr/>
        <a:lstStyle/>
        <a:p>
          <a:r>
            <a:rPr lang="en-US" i="0" baseline="0"/>
            <a:t>📅 Remote Hours Per Week (Workload)</a:t>
          </a:r>
          <a:endParaRPr lang="en-US"/>
        </a:p>
      </dgm:t>
    </dgm:pt>
    <dgm:pt modelId="{4A872284-4FC5-437A-82B3-24C18DB9F724}" type="parTrans" cxnId="{817B4150-CA95-4DDB-8280-784E1D266B5E}">
      <dgm:prSet/>
      <dgm:spPr/>
      <dgm:t>
        <a:bodyPr/>
        <a:lstStyle/>
        <a:p>
          <a:endParaRPr lang="en-US"/>
        </a:p>
      </dgm:t>
    </dgm:pt>
    <dgm:pt modelId="{C4F82DB5-FB5C-426E-885A-45C40870E418}" type="sibTrans" cxnId="{817B4150-CA95-4DDB-8280-784E1D266B5E}">
      <dgm:prSet/>
      <dgm:spPr/>
      <dgm:t>
        <a:bodyPr/>
        <a:lstStyle/>
        <a:p>
          <a:endParaRPr lang="en-US"/>
        </a:p>
      </dgm:t>
    </dgm:pt>
    <dgm:pt modelId="{F8F874DE-62BF-47D6-8252-EBD4450D7356}">
      <dgm:prSet/>
      <dgm:spPr/>
      <dgm:t>
        <a:bodyPr/>
        <a:lstStyle/>
        <a:p>
          <a:r>
            <a:rPr lang="en-US" i="0" baseline="0"/>
            <a:t>🏢 Job Role (Engineer, Manager, HR, etc.)</a:t>
          </a:r>
          <a:endParaRPr lang="en-US"/>
        </a:p>
      </dgm:t>
    </dgm:pt>
    <dgm:pt modelId="{AABE2987-099C-4A87-9535-B1ACD4903E17}" type="parTrans" cxnId="{7A021137-A2DA-4F23-908F-83CB6212B682}">
      <dgm:prSet/>
      <dgm:spPr/>
      <dgm:t>
        <a:bodyPr/>
        <a:lstStyle/>
        <a:p>
          <a:endParaRPr lang="en-US"/>
        </a:p>
      </dgm:t>
    </dgm:pt>
    <dgm:pt modelId="{FA6E1DA6-A508-4695-8E3F-296ABB14A95B}" type="sibTrans" cxnId="{7A021137-A2DA-4F23-908F-83CB6212B682}">
      <dgm:prSet/>
      <dgm:spPr/>
      <dgm:t>
        <a:bodyPr/>
        <a:lstStyle/>
        <a:p>
          <a:endParaRPr lang="en-US"/>
        </a:p>
      </dgm:t>
    </dgm:pt>
    <dgm:pt modelId="{91374AED-C458-4E2F-A2CD-03153D7F5DDE}">
      <dgm:prSet/>
      <dgm:spPr/>
      <dgm:t>
        <a:bodyPr/>
        <a:lstStyle/>
        <a:p>
          <a:r>
            <a:rPr lang="en-US" i="0" baseline="0"/>
            <a:t>⚖️ Work-Life Balance Score</a:t>
          </a:r>
          <a:endParaRPr lang="en-US"/>
        </a:p>
      </dgm:t>
    </dgm:pt>
    <dgm:pt modelId="{AEDDEB25-CD83-4D18-B549-3B6326E9C9D7}" type="parTrans" cxnId="{4C89C597-346F-4430-A12E-7868B6F0B667}">
      <dgm:prSet/>
      <dgm:spPr/>
      <dgm:t>
        <a:bodyPr/>
        <a:lstStyle/>
        <a:p>
          <a:endParaRPr lang="en-US"/>
        </a:p>
      </dgm:t>
    </dgm:pt>
    <dgm:pt modelId="{ECFD0486-0A88-4800-BEA9-BDCB34A64BC1}" type="sibTrans" cxnId="{4C89C597-346F-4430-A12E-7868B6F0B667}">
      <dgm:prSet/>
      <dgm:spPr/>
      <dgm:t>
        <a:bodyPr/>
        <a:lstStyle/>
        <a:p>
          <a:endParaRPr lang="en-US"/>
        </a:p>
      </dgm:t>
    </dgm:pt>
    <dgm:pt modelId="{0D90D044-8AAE-4FA3-8CB5-5340B5642875}">
      <dgm:prSet/>
      <dgm:spPr/>
      <dgm:t>
        <a:bodyPr/>
        <a:lstStyle/>
        <a:p>
          <a:r>
            <a:rPr lang="en-US" i="0" baseline="0"/>
            <a:t>👥 Social Interaction Level</a:t>
          </a:r>
          <a:endParaRPr lang="en-US"/>
        </a:p>
      </dgm:t>
    </dgm:pt>
    <dgm:pt modelId="{537B1C08-5C3B-458A-A1CD-F2403D532843}" type="parTrans" cxnId="{D6E660B2-9A3B-4641-862B-9C147A1A3872}">
      <dgm:prSet/>
      <dgm:spPr/>
      <dgm:t>
        <a:bodyPr/>
        <a:lstStyle/>
        <a:p>
          <a:endParaRPr lang="en-US"/>
        </a:p>
      </dgm:t>
    </dgm:pt>
    <dgm:pt modelId="{F28BB962-B585-49D4-885F-A52628D45DF6}" type="sibTrans" cxnId="{D6E660B2-9A3B-4641-862B-9C147A1A3872}">
      <dgm:prSet/>
      <dgm:spPr/>
      <dgm:t>
        <a:bodyPr/>
        <a:lstStyle/>
        <a:p>
          <a:endParaRPr lang="en-US"/>
        </a:p>
      </dgm:t>
    </dgm:pt>
    <dgm:pt modelId="{0210C704-5E9D-4A97-9EA4-1265A18DD679}">
      <dgm:prSet/>
      <dgm:spPr/>
      <dgm:t>
        <a:bodyPr/>
        <a:lstStyle/>
        <a:p>
          <a:r>
            <a:rPr lang="en-US" i="0" baseline="0"/>
            <a:t>😟 Anxiety &amp; Depression Scores</a:t>
          </a:r>
          <a:endParaRPr lang="en-US"/>
        </a:p>
      </dgm:t>
    </dgm:pt>
    <dgm:pt modelId="{09409F63-C7C8-4CFD-ACCB-30EF742DF680}" type="parTrans" cxnId="{5A4C6AAA-745E-49A1-AB78-223065875417}">
      <dgm:prSet/>
      <dgm:spPr/>
      <dgm:t>
        <a:bodyPr/>
        <a:lstStyle/>
        <a:p>
          <a:endParaRPr lang="en-US"/>
        </a:p>
      </dgm:t>
    </dgm:pt>
    <dgm:pt modelId="{B2627C97-57DF-465F-943B-281F8179CDB5}" type="sibTrans" cxnId="{5A4C6AAA-745E-49A1-AB78-223065875417}">
      <dgm:prSet/>
      <dgm:spPr/>
      <dgm:t>
        <a:bodyPr/>
        <a:lstStyle/>
        <a:p>
          <a:endParaRPr lang="en-US"/>
        </a:p>
      </dgm:t>
    </dgm:pt>
    <dgm:pt modelId="{3B452A85-B83E-4257-AE0D-938D177FDCEB}">
      <dgm:prSet/>
      <dgm:spPr/>
      <dgm:t>
        <a:bodyPr/>
        <a:lstStyle/>
        <a:p>
          <a:r>
            <a:rPr lang="en-US" i="0" baseline="0"/>
            <a:t>🔥 Stress Level (Target: Low/Medium vs. High)</a:t>
          </a:r>
          <a:endParaRPr lang="en-US"/>
        </a:p>
      </dgm:t>
    </dgm:pt>
    <dgm:pt modelId="{21CCB11E-CEB9-493B-AD5E-1FA3AB98F54C}" type="parTrans" cxnId="{9D3754F3-F773-4D7E-B8DB-346824889F3D}">
      <dgm:prSet/>
      <dgm:spPr/>
      <dgm:t>
        <a:bodyPr/>
        <a:lstStyle/>
        <a:p>
          <a:endParaRPr lang="en-US"/>
        </a:p>
      </dgm:t>
    </dgm:pt>
    <dgm:pt modelId="{A7720ABE-92FD-452A-8CC4-42B8DFB11965}" type="sibTrans" cxnId="{9D3754F3-F773-4D7E-B8DB-346824889F3D}">
      <dgm:prSet/>
      <dgm:spPr/>
      <dgm:t>
        <a:bodyPr/>
        <a:lstStyle/>
        <a:p>
          <a:endParaRPr lang="en-US"/>
        </a:p>
      </dgm:t>
    </dgm:pt>
    <dgm:pt modelId="{70338E1F-9339-4B22-9221-42AFBDD31380}" type="pres">
      <dgm:prSet presAssocID="{23C8FDE3-A6E4-4878-B31F-C64C034482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EEBC7C7-2E12-4FA5-B1CD-B55BC3A4E531}" type="pres">
      <dgm:prSet presAssocID="{73ECFFFF-87F5-4255-BF57-F42C64C30693}" presName="hierRoot1" presStyleCnt="0">
        <dgm:presLayoutVars>
          <dgm:hierBranch val="init"/>
        </dgm:presLayoutVars>
      </dgm:prSet>
      <dgm:spPr/>
    </dgm:pt>
    <dgm:pt modelId="{534AE867-EB42-494C-81AC-2783E530CE61}" type="pres">
      <dgm:prSet presAssocID="{73ECFFFF-87F5-4255-BF57-F42C64C30693}" presName="rootComposite1" presStyleCnt="0"/>
      <dgm:spPr/>
    </dgm:pt>
    <dgm:pt modelId="{7FF1B1BF-0BC0-4B3C-9552-CD40CD9D729D}" type="pres">
      <dgm:prSet presAssocID="{73ECFFFF-87F5-4255-BF57-F42C64C30693}" presName="rootText1" presStyleLbl="node0" presStyleIdx="0" presStyleCnt="2">
        <dgm:presLayoutVars>
          <dgm:chPref val="3"/>
        </dgm:presLayoutVars>
      </dgm:prSet>
      <dgm:spPr/>
    </dgm:pt>
    <dgm:pt modelId="{850B3464-4835-47B0-BFE2-9DA5615723E5}" type="pres">
      <dgm:prSet presAssocID="{73ECFFFF-87F5-4255-BF57-F42C64C30693}" presName="rootConnector1" presStyleLbl="node1" presStyleIdx="0" presStyleCnt="0"/>
      <dgm:spPr/>
    </dgm:pt>
    <dgm:pt modelId="{A030695A-07AB-48AE-AF46-5C0F387A6EE4}" type="pres">
      <dgm:prSet presAssocID="{73ECFFFF-87F5-4255-BF57-F42C64C30693}" presName="hierChild2" presStyleCnt="0"/>
      <dgm:spPr/>
    </dgm:pt>
    <dgm:pt modelId="{BC4323E2-5834-4011-9C2B-738B078B9A11}" type="pres">
      <dgm:prSet presAssocID="{73ECFFFF-87F5-4255-BF57-F42C64C30693}" presName="hierChild3" presStyleCnt="0"/>
      <dgm:spPr/>
    </dgm:pt>
    <dgm:pt modelId="{A8B1AA06-2E5C-4D65-8564-0F16144FA0FD}" type="pres">
      <dgm:prSet presAssocID="{F144344F-8A06-4696-8564-5247ED9AB731}" presName="hierRoot1" presStyleCnt="0">
        <dgm:presLayoutVars>
          <dgm:hierBranch val="init"/>
        </dgm:presLayoutVars>
      </dgm:prSet>
      <dgm:spPr/>
    </dgm:pt>
    <dgm:pt modelId="{E1B1246B-E3A9-490C-A8CE-51994340B015}" type="pres">
      <dgm:prSet presAssocID="{F144344F-8A06-4696-8564-5247ED9AB731}" presName="rootComposite1" presStyleCnt="0"/>
      <dgm:spPr/>
    </dgm:pt>
    <dgm:pt modelId="{284B55B5-7654-42BF-8B75-F0677B88CDE0}" type="pres">
      <dgm:prSet presAssocID="{F144344F-8A06-4696-8564-5247ED9AB731}" presName="rootText1" presStyleLbl="node0" presStyleIdx="1" presStyleCnt="2">
        <dgm:presLayoutVars>
          <dgm:chPref val="3"/>
        </dgm:presLayoutVars>
      </dgm:prSet>
      <dgm:spPr/>
    </dgm:pt>
    <dgm:pt modelId="{3CC3C68E-ECC2-4EAE-9EAE-C8833AFDEBA9}" type="pres">
      <dgm:prSet presAssocID="{F144344F-8A06-4696-8564-5247ED9AB731}" presName="rootConnector1" presStyleLbl="node1" presStyleIdx="0" presStyleCnt="0"/>
      <dgm:spPr/>
    </dgm:pt>
    <dgm:pt modelId="{BF11443C-532A-49FA-8EFE-19BC5B5D5D1A}" type="pres">
      <dgm:prSet presAssocID="{F144344F-8A06-4696-8564-5247ED9AB731}" presName="hierChild2" presStyleCnt="0"/>
      <dgm:spPr/>
    </dgm:pt>
    <dgm:pt modelId="{DD49F526-F4B0-414E-971D-309A44A7A092}" type="pres">
      <dgm:prSet presAssocID="{4A872284-4FC5-437A-82B3-24C18DB9F724}" presName="Name64" presStyleLbl="parChTrans1D2" presStyleIdx="0" presStyleCnt="6"/>
      <dgm:spPr/>
    </dgm:pt>
    <dgm:pt modelId="{8340E06E-2841-476E-A744-79F89786A5DD}" type="pres">
      <dgm:prSet presAssocID="{A7EEDAA8-A930-4D97-BD7B-7E5708A39B2E}" presName="hierRoot2" presStyleCnt="0">
        <dgm:presLayoutVars>
          <dgm:hierBranch val="init"/>
        </dgm:presLayoutVars>
      </dgm:prSet>
      <dgm:spPr/>
    </dgm:pt>
    <dgm:pt modelId="{8E11EE75-F7D4-4FF7-84BC-8F5C593F4776}" type="pres">
      <dgm:prSet presAssocID="{A7EEDAA8-A930-4D97-BD7B-7E5708A39B2E}" presName="rootComposite" presStyleCnt="0"/>
      <dgm:spPr/>
    </dgm:pt>
    <dgm:pt modelId="{83FBEF2C-229F-443F-8D82-A4EB764CDD14}" type="pres">
      <dgm:prSet presAssocID="{A7EEDAA8-A930-4D97-BD7B-7E5708A39B2E}" presName="rootText" presStyleLbl="node2" presStyleIdx="0" presStyleCnt="6">
        <dgm:presLayoutVars>
          <dgm:chPref val="3"/>
        </dgm:presLayoutVars>
      </dgm:prSet>
      <dgm:spPr/>
    </dgm:pt>
    <dgm:pt modelId="{8D86D237-FFE8-4470-B09F-5969D79A2805}" type="pres">
      <dgm:prSet presAssocID="{A7EEDAA8-A930-4D97-BD7B-7E5708A39B2E}" presName="rootConnector" presStyleLbl="node2" presStyleIdx="0" presStyleCnt="6"/>
      <dgm:spPr/>
    </dgm:pt>
    <dgm:pt modelId="{F222477E-FC21-4987-A36F-48B841B51A14}" type="pres">
      <dgm:prSet presAssocID="{A7EEDAA8-A930-4D97-BD7B-7E5708A39B2E}" presName="hierChild4" presStyleCnt="0"/>
      <dgm:spPr/>
    </dgm:pt>
    <dgm:pt modelId="{C89851B9-50BF-45CE-987F-BCCA7C7A1898}" type="pres">
      <dgm:prSet presAssocID="{A7EEDAA8-A930-4D97-BD7B-7E5708A39B2E}" presName="hierChild5" presStyleCnt="0"/>
      <dgm:spPr/>
    </dgm:pt>
    <dgm:pt modelId="{34D5554B-D79C-4DBE-8DB4-4C013B58EBF2}" type="pres">
      <dgm:prSet presAssocID="{AABE2987-099C-4A87-9535-B1ACD4903E17}" presName="Name64" presStyleLbl="parChTrans1D2" presStyleIdx="1" presStyleCnt="6"/>
      <dgm:spPr/>
    </dgm:pt>
    <dgm:pt modelId="{F359455A-AFDE-430B-BFD4-AF43DA9C7F01}" type="pres">
      <dgm:prSet presAssocID="{F8F874DE-62BF-47D6-8252-EBD4450D7356}" presName="hierRoot2" presStyleCnt="0">
        <dgm:presLayoutVars>
          <dgm:hierBranch val="init"/>
        </dgm:presLayoutVars>
      </dgm:prSet>
      <dgm:spPr/>
    </dgm:pt>
    <dgm:pt modelId="{8674BC92-0512-4F1B-B2FB-2D0658B33C36}" type="pres">
      <dgm:prSet presAssocID="{F8F874DE-62BF-47D6-8252-EBD4450D7356}" presName="rootComposite" presStyleCnt="0"/>
      <dgm:spPr/>
    </dgm:pt>
    <dgm:pt modelId="{7FE2C20E-35D6-494F-9796-94E3EF0B6B02}" type="pres">
      <dgm:prSet presAssocID="{F8F874DE-62BF-47D6-8252-EBD4450D7356}" presName="rootText" presStyleLbl="node2" presStyleIdx="1" presStyleCnt="6">
        <dgm:presLayoutVars>
          <dgm:chPref val="3"/>
        </dgm:presLayoutVars>
      </dgm:prSet>
      <dgm:spPr/>
    </dgm:pt>
    <dgm:pt modelId="{D402B7FB-204A-425A-983C-1D30B6353A49}" type="pres">
      <dgm:prSet presAssocID="{F8F874DE-62BF-47D6-8252-EBD4450D7356}" presName="rootConnector" presStyleLbl="node2" presStyleIdx="1" presStyleCnt="6"/>
      <dgm:spPr/>
    </dgm:pt>
    <dgm:pt modelId="{31B50018-BA2D-41D8-9CD5-A847A782379B}" type="pres">
      <dgm:prSet presAssocID="{F8F874DE-62BF-47D6-8252-EBD4450D7356}" presName="hierChild4" presStyleCnt="0"/>
      <dgm:spPr/>
    </dgm:pt>
    <dgm:pt modelId="{191AD2B5-7AAB-42EE-9D2C-B2E7806360B3}" type="pres">
      <dgm:prSet presAssocID="{F8F874DE-62BF-47D6-8252-EBD4450D7356}" presName="hierChild5" presStyleCnt="0"/>
      <dgm:spPr/>
    </dgm:pt>
    <dgm:pt modelId="{C569A0DD-3715-4216-ADBB-0E54920EE381}" type="pres">
      <dgm:prSet presAssocID="{AEDDEB25-CD83-4D18-B549-3B6326E9C9D7}" presName="Name64" presStyleLbl="parChTrans1D2" presStyleIdx="2" presStyleCnt="6"/>
      <dgm:spPr/>
    </dgm:pt>
    <dgm:pt modelId="{92ACE1F9-70EF-4071-B647-14BD56F78DAB}" type="pres">
      <dgm:prSet presAssocID="{91374AED-C458-4E2F-A2CD-03153D7F5DDE}" presName="hierRoot2" presStyleCnt="0">
        <dgm:presLayoutVars>
          <dgm:hierBranch val="init"/>
        </dgm:presLayoutVars>
      </dgm:prSet>
      <dgm:spPr/>
    </dgm:pt>
    <dgm:pt modelId="{E1B4BA05-BBBB-4771-BF75-E258694E7C30}" type="pres">
      <dgm:prSet presAssocID="{91374AED-C458-4E2F-A2CD-03153D7F5DDE}" presName="rootComposite" presStyleCnt="0"/>
      <dgm:spPr/>
    </dgm:pt>
    <dgm:pt modelId="{F685E067-6664-4A5D-83A0-DCABCE3E41E5}" type="pres">
      <dgm:prSet presAssocID="{91374AED-C458-4E2F-A2CD-03153D7F5DDE}" presName="rootText" presStyleLbl="node2" presStyleIdx="2" presStyleCnt="6">
        <dgm:presLayoutVars>
          <dgm:chPref val="3"/>
        </dgm:presLayoutVars>
      </dgm:prSet>
      <dgm:spPr/>
    </dgm:pt>
    <dgm:pt modelId="{B1125ABC-F142-441A-B262-167E42E1E1F8}" type="pres">
      <dgm:prSet presAssocID="{91374AED-C458-4E2F-A2CD-03153D7F5DDE}" presName="rootConnector" presStyleLbl="node2" presStyleIdx="2" presStyleCnt="6"/>
      <dgm:spPr/>
    </dgm:pt>
    <dgm:pt modelId="{3FF80695-CDFD-427B-8D0C-9B4FCBB5557D}" type="pres">
      <dgm:prSet presAssocID="{91374AED-C458-4E2F-A2CD-03153D7F5DDE}" presName="hierChild4" presStyleCnt="0"/>
      <dgm:spPr/>
    </dgm:pt>
    <dgm:pt modelId="{F1F4D326-B6B9-4D23-B888-D65462F62986}" type="pres">
      <dgm:prSet presAssocID="{91374AED-C458-4E2F-A2CD-03153D7F5DDE}" presName="hierChild5" presStyleCnt="0"/>
      <dgm:spPr/>
    </dgm:pt>
    <dgm:pt modelId="{60DE3025-B41F-4A55-9C3C-20B2D73EE175}" type="pres">
      <dgm:prSet presAssocID="{537B1C08-5C3B-458A-A1CD-F2403D532843}" presName="Name64" presStyleLbl="parChTrans1D2" presStyleIdx="3" presStyleCnt="6"/>
      <dgm:spPr/>
    </dgm:pt>
    <dgm:pt modelId="{4E81DE1A-B82F-459A-B69C-831B91E7AA6B}" type="pres">
      <dgm:prSet presAssocID="{0D90D044-8AAE-4FA3-8CB5-5340B5642875}" presName="hierRoot2" presStyleCnt="0">
        <dgm:presLayoutVars>
          <dgm:hierBranch val="init"/>
        </dgm:presLayoutVars>
      </dgm:prSet>
      <dgm:spPr/>
    </dgm:pt>
    <dgm:pt modelId="{163A5986-D931-4DD5-B7D2-35F4CFBB5492}" type="pres">
      <dgm:prSet presAssocID="{0D90D044-8AAE-4FA3-8CB5-5340B5642875}" presName="rootComposite" presStyleCnt="0"/>
      <dgm:spPr/>
    </dgm:pt>
    <dgm:pt modelId="{11ABF26A-90FD-4C07-920C-B84DC7D15C4F}" type="pres">
      <dgm:prSet presAssocID="{0D90D044-8AAE-4FA3-8CB5-5340B5642875}" presName="rootText" presStyleLbl="node2" presStyleIdx="3" presStyleCnt="6">
        <dgm:presLayoutVars>
          <dgm:chPref val="3"/>
        </dgm:presLayoutVars>
      </dgm:prSet>
      <dgm:spPr/>
    </dgm:pt>
    <dgm:pt modelId="{0C7EF744-B066-4A5E-A9EA-D81E1B7ECE9F}" type="pres">
      <dgm:prSet presAssocID="{0D90D044-8AAE-4FA3-8CB5-5340B5642875}" presName="rootConnector" presStyleLbl="node2" presStyleIdx="3" presStyleCnt="6"/>
      <dgm:spPr/>
    </dgm:pt>
    <dgm:pt modelId="{F70CF7E9-C0E5-4737-AECD-C8BD5C7D23F0}" type="pres">
      <dgm:prSet presAssocID="{0D90D044-8AAE-4FA3-8CB5-5340B5642875}" presName="hierChild4" presStyleCnt="0"/>
      <dgm:spPr/>
    </dgm:pt>
    <dgm:pt modelId="{2387AC16-62A9-43E0-A8E5-888966693E23}" type="pres">
      <dgm:prSet presAssocID="{0D90D044-8AAE-4FA3-8CB5-5340B5642875}" presName="hierChild5" presStyleCnt="0"/>
      <dgm:spPr/>
    </dgm:pt>
    <dgm:pt modelId="{9D4B137E-0A74-46DC-97EB-0409A49DE0C2}" type="pres">
      <dgm:prSet presAssocID="{09409F63-C7C8-4CFD-ACCB-30EF742DF680}" presName="Name64" presStyleLbl="parChTrans1D2" presStyleIdx="4" presStyleCnt="6"/>
      <dgm:spPr/>
    </dgm:pt>
    <dgm:pt modelId="{9E0834AF-3401-4140-A937-EC0075141394}" type="pres">
      <dgm:prSet presAssocID="{0210C704-5E9D-4A97-9EA4-1265A18DD679}" presName="hierRoot2" presStyleCnt="0">
        <dgm:presLayoutVars>
          <dgm:hierBranch val="init"/>
        </dgm:presLayoutVars>
      </dgm:prSet>
      <dgm:spPr/>
    </dgm:pt>
    <dgm:pt modelId="{A276E17E-C4E3-4C43-9CDF-D71CFA8B63A7}" type="pres">
      <dgm:prSet presAssocID="{0210C704-5E9D-4A97-9EA4-1265A18DD679}" presName="rootComposite" presStyleCnt="0"/>
      <dgm:spPr/>
    </dgm:pt>
    <dgm:pt modelId="{82B56378-25F0-43E9-A263-DE8E964E134A}" type="pres">
      <dgm:prSet presAssocID="{0210C704-5E9D-4A97-9EA4-1265A18DD679}" presName="rootText" presStyleLbl="node2" presStyleIdx="4" presStyleCnt="6">
        <dgm:presLayoutVars>
          <dgm:chPref val="3"/>
        </dgm:presLayoutVars>
      </dgm:prSet>
      <dgm:spPr/>
    </dgm:pt>
    <dgm:pt modelId="{2978A8C5-286A-4985-B904-4AD75C2FC03D}" type="pres">
      <dgm:prSet presAssocID="{0210C704-5E9D-4A97-9EA4-1265A18DD679}" presName="rootConnector" presStyleLbl="node2" presStyleIdx="4" presStyleCnt="6"/>
      <dgm:spPr/>
    </dgm:pt>
    <dgm:pt modelId="{3941899E-45CD-463C-AC14-A865D98A5C48}" type="pres">
      <dgm:prSet presAssocID="{0210C704-5E9D-4A97-9EA4-1265A18DD679}" presName="hierChild4" presStyleCnt="0"/>
      <dgm:spPr/>
    </dgm:pt>
    <dgm:pt modelId="{D7A513C0-464B-4928-A65D-11CA4F0CE83B}" type="pres">
      <dgm:prSet presAssocID="{0210C704-5E9D-4A97-9EA4-1265A18DD679}" presName="hierChild5" presStyleCnt="0"/>
      <dgm:spPr/>
    </dgm:pt>
    <dgm:pt modelId="{E25B4594-3FC8-4B73-9C84-29CC6139BC7D}" type="pres">
      <dgm:prSet presAssocID="{21CCB11E-CEB9-493B-AD5E-1FA3AB98F54C}" presName="Name64" presStyleLbl="parChTrans1D2" presStyleIdx="5" presStyleCnt="6"/>
      <dgm:spPr/>
    </dgm:pt>
    <dgm:pt modelId="{2CA998C5-F9E5-499E-9F5B-4F3D0811948C}" type="pres">
      <dgm:prSet presAssocID="{3B452A85-B83E-4257-AE0D-938D177FDCEB}" presName="hierRoot2" presStyleCnt="0">
        <dgm:presLayoutVars>
          <dgm:hierBranch val="init"/>
        </dgm:presLayoutVars>
      </dgm:prSet>
      <dgm:spPr/>
    </dgm:pt>
    <dgm:pt modelId="{0302C31B-94C6-4932-94CA-CCF296A69C39}" type="pres">
      <dgm:prSet presAssocID="{3B452A85-B83E-4257-AE0D-938D177FDCEB}" presName="rootComposite" presStyleCnt="0"/>
      <dgm:spPr/>
    </dgm:pt>
    <dgm:pt modelId="{DA7BF8AA-7557-472F-A3B6-97C1FE2A0495}" type="pres">
      <dgm:prSet presAssocID="{3B452A85-B83E-4257-AE0D-938D177FDCEB}" presName="rootText" presStyleLbl="node2" presStyleIdx="5" presStyleCnt="6">
        <dgm:presLayoutVars>
          <dgm:chPref val="3"/>
        </dgm:presLayoutVars>
      </dgm:prSet>
      <dgm:spPr/>
    </dgm:pt>
    <dgm:pt modelId="{FCB98880-D964-4D1D-968E-4412CBF5AB34}" type="pres">
      <dgm:prSet presAssocID="{3B452A85-B83E-4257-AE0D-938D177FDCEB}" presName="rootConnector" presStyleLbl="node2" presStyleIdx="5" presStyleCnt="6"/>
      <dgm:spPr/>
    </dgm:pt>
    <dgm:pt modelId="{FB0C7FBE-C85F-4793-9F85-0573E094FD9D}" type="pres">
      <dgm:prSet presAssocID="{3B452A85-B83E-4257-AE0D-938D177FDCEB}" presName="hierChild4" presStyleCnt="0"/>
      <dgm:spPr/>
    </dgm:pt>
    <dgm:pt modelId="{5146B5D7-ADCA-44DA-A975-398F66BE6039}" type="pres">
      <dgm:prSet presAssocID="{3B452A85-B83E-4257-AE0D-938D177FDCEB}" presName="hierChild5" presStyleCnt="0"/>
      <dgm:spPr/>
    </dgm:pt>
    <dgm:pt modelId="{5FC91E0C-A69F-44E6-AA01-5F27EA98E16D}" type="pres">
      <dgm:prSet presAssocID="{F144344F-8A06-4696-8564-5247ED9AB731}" presName="hierChild3" presStyleCnt="0"/>
      <dgm:spPr/>
    </dgm:pt>
  </dgm:ptLst>
  <dgm:cxnLst>
    <dgm:cxn modelId="{A091D106-D7A0-47E4-A790-88F060FEC0F7}" type="presOf" srcId="{0210C704-5E9D-4A97-9EA4-1265A18DD679}" destId="{82B56378-25F0-43E9-A263-DE8E964E134A}" srcOrd="0" destOrd="0" presId="urn:microsoft.com/office/officeart/2009/3/layout/HorizontalOrganizationChart"/>
    <dgm:cxn modelId="{8AF25808-963C-411F-BEAF-2C8EB7EB9531}" type="presOf" srcId="{F8F874DE-62BF-47D6-8252-EBD4450D7356}" destId="{7FE2C20E-35D6-494F-9796-94E3EF0B6B02}" srcOrd="0" destOrd="0" presId="urn:microsoft.com/office/officeart/2009/3/layout/HorizontalOrganizationChart"/>
    <dgm:cxn modelId="{A2D4F209-DA44-4E4E-8D9C-17FD64ED3BF7}" type="presOf" srcId="{0210C704-5E9D-4A97-9EA4-1265A18DD679}" destId="{2978A8C5-286A-4985-B904-4AD75C2FC03D}" srcOrd="1" destOrd="0" presId="urn:microsoft.com/office/officeart/2009/3/layout/HorizontalOrganizationChart"/>
    <dgm:cxn modelId="{B2AD2F0E-3C43-4A7A-953A-BD07E54D25BE}" type="presOf" srcId="{0D90D044-8AAE-4FA3-8CB5-5340B5642875}" destId="{11ABF26A-90FD-4C07-920C-B84DC7D15C4F}" srcOrd="0" destOrd="0" presId="urn:microsoft.com/office/officeart/2009/3/layout/HorizontalOrganizationChart"/>
    <dgm:cxn modelId="{7603A718-0BE8-4E08-825C-98529A247656}" type="presOf" srcId="{4A872284-4FC5-437A-82B3-24C18DB9F724}" destId="{DD49F526-F4B0-414E-971D-309A44A7A092}" srcOrd="0" destOrd="0" presId="urn:microsoft.com/office/officeart/2009/3/layout/HorizontalOrganizationChart"/>
    <dgm:cxn modelId="{E1729F1E-DB50-4B60-874B-48B184BCB251}" type="presOf" srcId="{3B452A85-B83E-4257-AE0D-938D177FDCEB}" destId="{FCB98880-D964-4D1D-968E-4412CBF5AB34}" srcOrd="1" destOrd="0" presId="urn:microsoft.com/office/officeart/2009/3/layout/HorizontalOrganizationChart"/>
    <dgm:cxn modelId="{D6182927-D683-412A-BFDC-6E8EC933779B}" type="presOf" srcId="{91374AED-C458-4E2F-A2CD-03153D7F5DDE}" destId="{F685E067-6664-4A5D-83A0-DCABCE3E41E5}" srcOrd="0" destOrd="0" presId="urn:microsoft.com/office/officeart/2009/3/layout/HorizontalOrganizationChart"/>
    <dgm:cxn modelId="{0EB0F52C-316C-4708-A083-98817EC67804}" type="presOf" srcId="{F144344F-8A06-4696-8564-5247ED9AB731}" destId="{3CC3C68E-ECC2-4EAE-9EAE-C8833AFDEBA9}" srcOrd="1" destOrd="0" presId="urn:microsoft.com/office/officeart/2009/3/layout/HorizontalOrganizationChart"/>
    <dgm:cxn modelId="{7A021137-A2DA-4F23-908F-83CB6212B682}" srcId="{F144344F-8A06-4696-8564-5247ED9AB731}" destId="{F8F874DE-62BF-47D6-8252-EBD4450D7356}" srcOrd="1" destOrd="0" parTransId="{AABE2987-099C-4A87-9535-B1ACD4903E17}" sibTransId="{FA6E1DA6-A508-4695-8E3F-296ABB14A95B}"/>
    <dgm:cxn modelId="{63B11E3A-59D3-44CF-9DB3-DF25E8F31EAA}" type="presOf" srcId="{73ECFFFF-87F5-4255-BF57-F42C64C30693}" destId="{7FF1B1BF-0BC0-4B3C-9552-CD40CD9D729D}" srcOrd="0" destOrd="0" presId="urn:microsoft.com/office/officeart/2009/3/layout/HorizontalOrganizationChart"/>
    <dgm:cxn modelId="{4A94A13E-86B3-4E31-B91E-29B9632AA812}" type="presOf" srcId="{AABE2987-099C-4A87-9535-B1ACD4903E17}" destId="{34D5554B-D79C-4DBE-8DB4-4C013B58EBF2}" srcOrd="0" destOrd="0" presId="urn:microsoft.com/office/officeart/2009/3/layout/HorizontalOrganizationChart"/>
    <dgm:cxn modelId="{86702F5B-5A6F-43B5-82A8-3A329BCD7D5B}" type="presOf" srcId="{A7EEDAA8-A930-4D97-BD7B-7E5708A39B2E}" destId="{8D86D237-FFE8-4470-B09F-5969D79A2805}" srcOrd="1" destOrd="0" presId="urn:microsoft.com/office/officeart/2009/3/layout/HorizontalOrganizationChart"/>
    <dgm:cxn modelId="{817B4150-CA95-4DDB-8280-784E1D266B5E}" srcId="{F144344F-8A06-4696-8564-5247ED9AB731}" destId="{A7EEDAA8-A930-4D97-BD7B-7E5708A39B2E}" srcOrd="0" destOrd="0" parTransId="{4A872284-4FC5-437A-82B3-24C18DB9F724}" sibTransId="{C4F82DB5-FB5C-426E-885A-45C40870E418}"/>
    <dgm:cxn modelId="{B1297172-F4A3-46BD-9D91-C851C72CF60A}" type="presOf" srcId="{21CCB11E-CEB9-493B-AD5E-1FA3AB98F54C}" destId="{E25B4594-3FC8-4B73-9C84-29CC6139BC7D}" srcOrd="0" destOrd="0" presId="urn:microsoft.com/office/officeart/2009/3/layout/HorizontalOrganizationChart"/>
    <dgm:cxn modelId="{5C96C57B-0A64-4B55-ADD3-058DD1D16DCD}" type="presOf" srcId="{F8F874DE-62BF-47D6-8252-EBD4450D7356}" destId="{D402B7FB-204A-425A-983C-1D30B6353A49}" srcOrd="1" destOrd="0" presId="urn:microsoft.com/office/officeart/2009/3/layout/HorizontalOrganizationChart"/>
    <dgm:cxn modelId="{689F2185-E3DE-4276-AD3C-FA3FC86B9AAE}" type="presOf" srcId="{91374AED-C458-4E2F-A2CD-03153D7F5DDE}" destId="{B1125ABC-F142-441A-B262-167E42E1E1F8}" srcOrd="1" destOrd="0" presId="urn:microsoft.com/office/officeart/2009/3/layout/HorizontalOrganizationChart"/>
    <dgm:cxn modelId="{FA755C8F-1ABD-461F-A60C-80CC112FF9D3}" type="presOf" srcId="{23C8FDE3-A6E4-4878-B31F-C64C034482B6}" destId="{70338E1F-9339-4B22-9221-42AFBDD31380}" srcOrd="0" destOrd="0" presId="urn:microsoft.com/office/officeart/2009/3/layout/HorizontalOrganizationChart"/>
    <dgm:cxn modelId="{290CC990-A295-497A-8812-3E46AA6A335B}" type="presOf" srcId="{09409F63-C7C8-4CFD-ACCB-30EF742DF680}" destId="{9D4B137E-0A74-46DC-97EB-0409A49DE0C2}" srcOrd="0" destOrd="0" presId="urn:microsoft.com/office/officeart/2009/3/layout/HorizontalOrganizationChart"/>
    <dgm:cxn modelId="{4C89C597-346F-4430-A12E-7868B6F0B667}" srcId="{F144344F-8A06-4696-8564-5247ED9AB731}" destId="{91374AED-C458-4E2F-A2CD-03153D7F5DDE}" srcOrd="2" destOrd="0" parTransId="{AEDDEB25-CD83-4D18-B549-3B6326E9C9D7}" sibTransId="{ECFD0486-0A88-4800-BEA9-BDCB34A64BC1}"/>
    <dgm:cxn modelId="{5A4C6AAA-745E-49A1-AB78-223065875417}" srcId="{F144344F-8A06-4696-8564-5247ED9AB731}" destId="{0210C704-5E9D-4A97-9EA4-1265A18DD679}" srcOrd="4" destOrd="0" parTransId="{09409F63-C7C8-4CFD-ACCB-30EF742DF680}" sibTransId="{B2627C97-57DF-465F-943B-281F8179CDB5}"/>
    <dgm:cxn modelId="{7FEC01AF-E618-419E-9632-CF69092E6438}" type="presOf" srcId="{73ECFFFF-87F5-4255-BF57-F42C64C30693}" destId="{850B3464-4835-47B0-BFE2-9DA5615723E5}" srcOrd="1" destOrd="0" presId="urn:microsoft.com/office/officeart/2009/3/layout/HorizontalOrganizationChart"/>
    <dgm:cxn modelId="{09B5EFB1-BEF3-4BE1-8EE1-27B484AA2E2D}" type="presOf" srcId="{537B1C08-5C3B-458A-A1CD-F2403D532843}" destId="{60DE3025-B41F-4A55-9C3C-20B2D73EE175}" srcOrd="0" destOrd="0" presId="urn:microsoft.com/office/officeart/2009/3/layout/HorizontalOrganizationChart"/>
    <dgm:cxn modelId="{D6E660B2-9A3B-4641-862B-9C147A1A3872}" srcId="{F144344F-8A06-4696-8564-5247ED9AB731}" destId="{0D90D044-8AAE-4FA3-8CB5-5340B5642875}" srcOrd="3" destOrd="0" parTransId="{537B1C08-5C3B-458A-A1CD-F2403D532843}" sibTransId="{F28BB962-B585-49D4-885F-A52628D45DF6}"/>
    <dgm:cxn modelId="{5DD2ADBC-D0EC-4903-8E3C-FEB921589958}" type="presOf" srcId="{A7EEDAA8-A930-4D97-BD7B-7E5708A39B2E}" destId="{83FBEF2C-229F-443F-8D82-A4EB764CDD14}" srcOrd="0" destOrd="0" presId="urn:microsoft.com/office/officeart/2009/3/layout/HorizontalOrganizationChart"/>
    <dgm:cxn modelId="{0D4572BE-96A3-4FA1-BBAE-2BD072D52347}" type="presOf" srcId="{3B452A85-B83E-4257-AE0D-938D177FDCEB}" destId="{DA7BF8AA-7557-472F-A3B6-97C1FE2A0495}" srcOrd="0" destOrd="0" presId="urn:microsoft.com/office/officeart/2009/3/layout/HorizontalOrganizationChart"/>
    <dgm:cxn modelId="{A97ABAD2-2CF4-42E6-A3B8-693B94A6B216}" type="presOf" srcId="{AEDDEB25-CD83-4D18-B549-3B6326E9C9D7}" destId="{C569A0DD-3715-4216-ADBB-0E54920EE381}" srcOrd="0" destOrd="0" presId="urn:microsoft.com/office/officeart/2009/3/layout/HorizontalOrganizationChart"/>
    <dgm:cxn modelId="{234665D9-0580-4E7F-A5BD-D7B5EF4CBFFC}" type="presOf" srcId="{F144344F-8A06-4696-8564-5247ED9AB731}" destId="{284B55B5-7654-42BF-8B75-F0677B88CDE0}" srcOrd="0" destOrd="0" presId="urn:microsoft.com/office/officeart/2009/3/layout/HorizontalOrganizationChart"/>
    <dgm:cxn modelId="{4CFE64DF-58A3-4CE2-8D4C-E5F6B153BC56}" srcId="{23C8FDE3-A6E4-4878-B31F-C64C034482B6}" destId="{F144344F-8A06-4696-8564-5247ED9AB731}" srcOrd="1" destOrd="0" parTransId="{4DC7F23D-F38D-462A-B94C-4411AF556E37}" sibTransId="{8D5FA2E8-5F7F-4950-8B3C-6589C8719823}"/>
    <dgm:cxn modelId="{9D3754F3-F773-4D7E-B8DB-346824889F3D}" srcId="{F144344F-8A06-4696-8564-5247ED9AB731}" destId="{3B452A85-B83E-4257-AE0D-938D177FDCEB}" srcOrd="5" destOrd="0" parTransId="{21CCB11E-CEB9-493B-AD5E-1FA3AB98F54C}" sibTransId="{A7720ABE-92FD-452A-8CC4-42B8DFB11965}"/>
    <dgm:cxn modelId="{67BD95F6-517A-494F-AE4B-344287BC0BFB}" type="presOf" srcId="{0D90D044-8AAE-4FA3-8CB5-5340B5642875}" destId="{0C7EF744-B066-4A5E-A9EA-D81E1B7ECE9F}" srcOrd="1" destOrd="0" presId="urn:microsoft.com/office/officeart/2009/3/layout/HorizontalOrganizationChart"/>
    <dgm:cxn modelId="{71274EFF-AA5A-4567-8846-70D4B9B82697}" srcId="{23C8FDE3-A6E4-4878-B31F-C64C034482B6}" destId="{73ECFFFF-87F5-4255-BF57-F42C64C30693}" srcOrd="0" destOrd="0" parTransId="{7B5C82C9-0A38-47EA-BA46-50B66C6CF2E9}" sibTransId="{7289E17D-CAB9-4EB5-9FCC-E2A5DCAAAFD9}"/>
    <dgm:cxn modelId="{EB6A786F-7E0D-4CCD-B973-BDDBA7D2B08F}" type="presParOf" srcId="{70338E1F-9339-4B22-9221-42AFBDD31380}" destId="{CEEBC7C7-2E12-4FA5-B1CD-B55BC3A4E531}" srcOrd="0" destOrd="0" presId="urn:microsoft.com/office/officeart/2009/3/layout/HorizontalOrganizationChart"/>
    <dgm:cxn modelId="{DE881D56-DD63-43EF-81FB-C8362DA15C3F}" type="presParOf" srcId="{CEEBC7C7-2E12-4FA5-B1CD-B55BC3A4E531}" destId="{534AE867-EB42-494C-81AC-2783E530CE61}" srcOrd="0" destOrd="0" presId="urn:microsoft.com/office/officeart/2009/3/layout/HorizontalOrganizationChart"/>
    <dgm:cxn modelId="{A41F52A1-B430-4539-B9D9-D42EEEBA3AF9}" type="presParOf" srcId="{534AE867-EB42-494C-81AC-2783E530CE61}" destId="{7FF1B1BF-0BC0-4B3C-9552-CD40CD9D729D}" srcOrd="0" destOrd="0" presId="urn:microsoft.com/office/officeart/2009/3/layout/HorizontalOrganizationChart"/>
    <dgm:cxn modelId="{D6F88E98-CC4F-483D-87D8-C5981DAD2667}" type="presParOf" srcId="{534AE867-EB42-494C-81AC-2783E530CE61}" destId="{850B3464-4835-47B0-BFE2-9DA5615723E5}" srcOrd="1" destOrd="0" presId="urn:microsoft.com/office/officeart/2009/3/layout/HorizontalOrganizationChart"/>
    <dgm:cxn modelId="{EF1D95FA-A42C-46E9-8553-6A1326EF4090}" type="presParOf" srcId="{CEEBC7C7-2E12-4FA5-B1CD-B55BC3A4E531}" destId="{A030695A-07AB-48AE-AF46-5C0F387A6EE4}" srcOrd="1" destOrd="0" presId="urn:microsoft.com/office/officeart/2009/3/layout/HorizontalOrganizationChart"/>
    <dgm:cxn modelId="{B2267225-B06B-4599-85E1-40A635608E07}" type="presParOf" srcId="{CEEBC7C7-2E12-4FA5-B1CD-B55BC3A4E531}" destId="{BC4323E2-5834-4011-9C2B-738B078B9A11}" srcOrd="2" destOrd="0" presId="urn:microsoft.com/office/officeart/2009/3/layout/HorizontalOrganizationChart"/>
    <dgm:cxn modelId="{6D54C861-EC70-4D09-B8D7-922D216B67AB}" type="presParOf" srcId="{70338E1F-9339-4B22-9221-42AFBDD31380}" destId="{A8B1AA06-2E5C-4D65-8564-0F16144FA0FD}" srcOrd="1" destOrd="0" presId="urn:microsoft.com/office/officeart/2009/3/layout/HorizontalOrganizationChart"/>
    <dgm:cxn modelId="{B9F6FBAB-CC4B-4BB9-82DF-F31D41DAB948}" type="presParOf" srcId="{A8B1AA06-2E5C-4D65-8564-0F16144FA0FD}" destId="{E1B1246B-E3A9-490C-A8CE-51994340B015}" srcOrd="0" destOrd="0" presId="urn:microsoft.com/office/officeart/2009/3/layout/HorizontalOrganizationChart"/>
    <dgm:cxn modelId="{8AA24924-AA0B-45D2-A48F-02AC68C9F963}" type="presParOf" srcId="{E1B1246B-E3A9-490C-A8CE-51994340B015}" destId="{284B55B5-7654-42BF-8B75-F0677B88CDE0}" srcOrd="0" destOrd="0" presId="urn:microsoft.com/office/officeart/2009/3/layout/HorizontalOrganizationChart"/>
    <dgm:cxn modelId="{7613E054-4624-4547-B6FC-00ADAC38FB95}" type="presParOf" srcId="{E1B1246B-E3A9-490C-A8CE-51994340B015}" destId="{3CC3C68E-ECC2-4EAE-9EAE-C8833AFDEBA9}" srcOrd="1" destOrd="0" presId="urn:microsoft.com/office/officeart/2009/3/layout/HorizontalOrganizationChart"/>
    <dgm:cxn modelId="{1A61F6CE-209F-45A1-A568-64CC0F455840}" type="presParOf" srcId="{A8B1AA06-2E5C-4D65-8564-0F16144FA0FD}" destId="{BF11443C-532A-49FA-8EFE-19BC5B5D5D1A}" srcOrd="1" destOrd="0" presId="urn:microsoft.com/office/officeart/2009/3/layout/HorizontalOrganizationChart"/>
    <dgm:cxn modelId="{2D3462EF-84A3-4D6A-BA93-20D75D009371}" type="presParOf" srcId="{BF11443C-532A-49FA-8EFE-19BC5B5D5D1A}" destId="{DD49F526-F4B0-414E-971D-309A44A7A092}" srcOrd="0" destOrd="0" presId="urn:microsoft.com/office/officeart/2009/3/layout/HorizontalOrganizationChart"/>
    <dgm:cxn modelId="{4ECBE708-86A4-4441-B2F8-70647DBDF8D4}" type="presParOf" srcId="{BF11443C-532A-49FA-8EFE-19BC5B5D5D1A}" destId="{8340E06E-2841-476E-A744-79F89786A5DD}" srcOrd="1" destOrd="0" presId="urn:microsoft.com/office/officeart/2009/3/layout/HorizontalOrganizationChart"/>
    <dgm:cxn modelId="{07FB304C-B68C-44EB-A22D-9D2EE10D1B2F}" type="presParOf" srcId="{8340E06E-2841-476E-A744-79F89786A5DD}" destId="{8E11EE75-F7D4-4FF7-84BC-8F5C593F4776}" srcOrd="0" destOrd="0" presId="urn:microsoft.com/office/officeart/2009/3/layout/HorizontalOrganizationChart"/>
    <dgm:cxn modelId="{2643BB1C-8C11-4879-A4B3-1971C8B1E6D3}" type="presParOf" srcId="{8E11EE75-F7D4-4FF7-84BC-8F5C593F4776}" destId="{83FBEF2C-229F-443F-8D82-A4EB764CDD14}" srcOrd="0" destOrd="0" presId="urn:microsoft.com/office/officeart/2009/3/layout/HorizontalOrganizationChart"/>
    <dgm:cxn modelId="{458E95CD-7A67-4390-85E9-C93EA42B9D07}" type="presParOf" srcId="{8E11EE75-F7D4-4FF7-84BC-8F5C593F4776}" destId="{8D86D237-FFE8-4470-B09F-5969D79A2805}" srcOrd="1" destOrd="0" presId="urn:microsoft.com/office/officeart/2009/3/layout/HorizontalOrganizationChart"/>
    <dgm:cxn modelId="{14D05191-E50C-4ED5-AFFD-FE48E99B64E0}" type="presParOf" srcId="{8340E06E-2841-476E-A744-79F89786A5DD}" destId="{F222477E-FC21-4987-A36F-48B841B51A14}" srcOrd="1" destOrd="0" presId="urn:microsoft.com/office/officeart/2009/3/layout/HorizontalOrganizationChart"/>
    <dgm:cxn modelId="{790A5A9D-B451-42B2-BD07-0E0FE8F106B2}" type="presParOf" srcId="{8340E06E-2841-476E-A744-79F89786A5DD}" destId="{C89851B9-50BF-45CE-987F-BCCA7C7A1898}" srcOrd="2" destOrd="0" presId="urn:microsoft.com/office/officeart/2009/3/layout/HorizontalOrganizationChart"/>
    <dgm:cxn modelId="{D2C53F35-F896-4BEB-8050-7305770CA738}" type="presParOf" srcId="{BF11443C-532A-49FA-8EFE-19BC5B5D5D1A}" destId="{34D5554B-D79C-4DBE-8DB4-4C013B58EBF2}" srcOrd="2" destOrd="0" presId="urn:microsoft.com/office/officeart/2009/3/layout/HorizontalOrganizationChart"/>
    <dgm:cxn modelId="{59700775-0333-47A8-B5AD-63FCEAF8682F}" type="presParOf" srcId="{BF11443C-532A-49FA-8EFE-19BC5B5D5D1A}" destId="{F359455A-AFDE-430B-BFD4-AF43DA9C7F01}" srcOrd="3" destOrd="0" presId="urn:microsoft.com/office/officeart/2009/3/layout/HorizontalOrganizationChart"/>
    <dgm:cxn modelId="{8B137CC0-0121-4677-AB44-49CC2EED6F7B}" type="presParOf" srcId="{F359455A-AFDE-430B-BFD4-AF43DA9C7F01}" destId="{8674BC92-0512-4F1B-B2FB-2D0658B33C36}" srcOrd="0" destOrd="0" presId="urn:microsoft.com/office/officeart/2009/3/layout/HorizontalOrganizationChart"/>
    <dgm:cxn modelId="{BB59567D-42B7-4C01-8F62-377A7105581C}" type="presParOf" srcId="{8674BC92-0512-4F1B-B2FB-2D0658B33C36}" destId="{7FE2C20E-35D6-494F-9796-94E3EF0B6B02}" srcOrd="0" destOrd="0" presId="urn:microsoft.com/office/officeart/2009/3/layout/HorizontalOrganizationChart"/>
    <dgm:cxn modelId="{001270D8-5675-49B7-9E5B-43E104EA150A}" type="presParOf" srcId="{8674BC92-0512-4F1B-B2FB-2D0658B33C36}" destId="{D402B7FB-204A-425A-983C-1D30B6353A49}" srcOrd="1" destOrd="0" presId="urn:microsoft.com/office/officeart/2009/3/layout/HorizontalOrganizationChart"/>
    <dgm:cxn modelId="{AE37F5F2-F016-4E82-A47F-3EF84E6DA22C}" type="presParOf" srcId="{F359455A-AFDE-430B-BFD4-AF43DA9C7F01}" destId="{31B50018-BA2D-41D8-9CD5-A847A782379B}" srcOrd="1" destOrd="0" presId="urn:microsoft.com/office/officeart/2009/3/layout/HorizontalOrganizationChart"/>
    <dgm:cxn modelId="{2F8BA8E7-016E-4045-9A3F-799C67791606}" type="presParOf" srcId="{F359455A-AFDE-430B-BFD4-AF43DA9C7F01}" destId="{191AD2B5-7AAB-42EE-9D2C-B2E7806360B3}" srcOrd="2" destOrd="0" presId="urn:microsoft.com/office/officeart/2009/3/layout/HorizontalOrganizationChart"/>
    <dgm:cxn modelId="{37404890-26FB-47D9-B2DA-E67691F74ADB}" type="presParOf" srcId="{BF11443C-532A-49FA-8EFE-19BC5B5D5D1A}" destId="{C569A0DD-3715-4216-ADBB-0E54920EE381}" srcOrd="4" destOrd="0" presId="urn:microsoft.com/office/officeart/2009/3/layout/HorizontalOrganizationChart"/>
    <dgm:cxn modelId="{E5F53115-B425-4A1C-9B27-363B18CDDA08}" type="presParOf" srcId="{BF11443C-532A-49FA-8EFE-19BC5B5D5D1A}" destId="{92ACE1F9-70EF-4071-B647-14BD56F78DAB}" srcOrd="5" destOrd="0" presId="urn:microsoft.com/office/officeart/2009/3/layout/HorizontalOrganizationChart"/>
    <dgm:cxn modelId="{22627166-7E10-467D-8033-0CEF3A99A25E}" type="presParOf" srcId="{92ACE1F9-70EF-4071-B647-14BD56F78DAB}" destId="{E1B4BA05-BBBB-4771-BF75-E258694E7C30}" srcOrd="0" destOrd="0" presId="urn:microsoft.com/office/officeart/2009/3/layout/HorizontalOrganizationChart"/>
    <dgm:cxn modelId="{1D73649A-8F0A-43E7-AE6A-595700C6E5A3}" type="presParOf" srcId="{E1B4BA05-BBBB-4771-BF75-E258694E7C30}" destId="{F685E067-6664-4A5D-83A0-DCABCE3E41E5}" srcOrd="0" destOrd="0" presId="urn:microsoft.com/office/officeart/2009/3/layout/HorizontalOrganizationChart"/>
    <dgm:cxn modelId="{B54AB417-8FF0-4A4F-B772-44CB38A53679}" type="presParOf" srcId="{E1B4BA05-BBBB-4771-BF75-E258694E7C30}" destId="{B1125ABC-F142-441A-B262-167E42E1E1F8}" srcOrd="1" destOrd="0" presId="urn:microsoft.com/office/officeart/2009/3/layout/HorizontalOrganizationChart"/>
    <dgm:cxn modelId="{5649C146-CFE2-48A9-B0A8-D981629C2565}" type="presParOf" srcId="{92ACE1F9-70EF-4071-B647-14BD56F78DAB}" destId="{3FF80695-CDFD-427B-8D0C-9B4FCBB5557D}" srcOrd="1" destOrd="0" presId="urn:microsoft.com/office/officeart/2009/3/layout/HorizontalOrganizationChart"/>
    <dgm:cxn modelId="{88AB44B6-B77E-4BE7-A649-07CC40703A31}" type="presParOf" srcId="{92ACE1F9-70EF-4071-B647-14BD56F78DAB}" destId="{F1F4D326-B6B9-4D23-B888-D65462F62986}" srcOrd="2" destOrd="0" presId="urn:microsoft.com/office/officeart/2009/3/layout/HorizontalOrganizationChart"/>
    <dgm:cxn modelId="{0B546C40-FF6F-4D22-AF07-814483FA3C02}" type="presParOf" srcId="{BF11443C-532A-49FA-8EFE-19BC5B5D5D1A}" destId="{60DE3025-B41F-4A55-9C3C-20B2D73EE175}" srcOrd="6" destOrd="0" presId="urn:microsoft.com/office/officeart/2009/3/layout/HorizontalOrganizationChart"/>
    <dgm:cxn modelId="{D98710E0-0AE5-4EAB-ABDD-388A34EFD0CA}" type="presParOf" srcId="{BF11443C-532A-49FA-8EFE-19BC5B5D5D1A}" destId="{4E81DE1A-B82F-459A-B69C-831B91E7AA6B}" srcOrd="7" destOrd="0" presId="urn:microsoft.com/office/officeart/2009/3/layout/HorizontalOrganizationChart"/>
    <dgm:cxn modelId="{5C496399-462D-4EA6-84B1-060DF9D1BE0B}" type="presParOf" srcId="{4E81DE1A-B82F-459A-B69C-831B91E7AA6B}" destId="{163A5986-D931-4DD5-B7D2-35F4CFBB5492}" srcOrd="0" destOrd="0" presId="urn:microsoft.com/office/officeart/2009/3/layout/HorizontalOrganizationChart"/>
    <dgm:cxn modelId="{06179FF5-EEEC-450F-A9F1-3C78355F930F}" type="presParOf" srcId="{163A5986-D931-4DD5-B7D2-35F4CFBB5492}" destId="{11ABF26A-90FD-4C07-920C-B84DC7D15C4F}" srcOrd="0" destOrd="0" presId="urn:microsoft.com/office/officeart/2009/3/layout/HorizontalOrganizationChart"/>
    <dgm:cxn modelId="{96CC3886-545A-473E-A4CB-D1DF892059E1}" type="presParOf" srcId="{163A5986-D931-4DD5-B7D2-35F4CFBB5492}" destId="{0C7EF744-B066-4A5E-A9EA-D81E1B7ECE9F}" srcOrd="1" destOrd="0" presId="urn:microsoft.com/office/officeart/2009/3/layout/HorizontalOrganizationChart"/>
    <dgm:cxn modelId="{733F16AE-1CDE-4944-B25E-AB99148D70B7}" type="presParOf" srcId="{4E81DE1A-B82F-459A-B69C-831B91E7AA6B}" destId="{F70CF7E9-C0E5-4737-AECD-C8BD5C7D23F0}" srcOrd="1" destOrd="0" presId="urn:microsoft.com/office/officeart/2009/3/layout/HorizontalOrganizationChart"/>
    <dgm:cxn modelId="{CBDFE26F-4FA0-4D7B-8A8B-4F2065B5FB4C}" type="presParOf" srcId="{4E81DE1A-B82F-459A-B69C-831B91E7AA6B}" destId="{2387AC16-62A9-43E0-A8E5-888966693E23}" srcOrd="2" destOrd="0" presId="urn:microsoft.com/office/officeart/2009/3/layout/HorizontalOrganizationChart"/>
    <dgm:cxn modelId="{80DEC331-BBA5-4092-BAC0-927539537CF8}" type="presParOf" srcId="{BF11443C-532A-49FA-8EFE-19BC5B5D5D1A}" destId="{9D4B137E-0A74-46DC-97EB-0409A49DE0C2}" srcOrd="8" destOrd="0" presId="urn:microsoft.com/office/officeart/2009/3/layout/HorizontalOrganizationChart"/>
    <dgm:cxn modelId="{DF1DC907-6151-46BD-8BC2-F6F512E359E5}" type="presParOf" srcId="{BF11443C-532A-49FA-8EFE-19BC5B5D5D1A}" destId="{9E0834AF-3401-4140-A937-EC0075141394}" srcOrd="9" destOrd="0" presId="urn:microsoft.com/office/officeart/2009/3/layout/HorizontalOrganizationChart"/>
    <dgm:cxn modelId="{4435AC71-248F-4C2F-B010-35163AC43EC6}" type="presParOf" srcId="{9E0834AF-3401-4140-A937-EC0075141394}" destId="{A276E17E-C4E3-4C43-9CDF-D71CFA8B63A7}" srcOrd="0" destOrd="0" presId="urn:microsoft.com/office/officeart/2009/3/layout/HorizontalOrganizationChart"/>
    <dgm:cxn modelId="{C2F94153-E39E-48D6-9EAB-D0E1DE86396C}" type="presParOf" srcId="{A276E17E-C4E3-4C43-9CDF-D71CFA8B63A7}" destId="{82B56378-25F0-43E9-A263-DE8E964E134A}" srcOrd="0" destOrd="0" presId="urn:microsoft.com/office/officeart/2009/3/layout/HorizontalOrganizationChart"/>
    <dgm:cxn modelId="{A3F9226A-AD46-432B-BF4F-A6C632450A77}" type="presParOf" srcId="{A276E17E-C4E3-4C43-9CDF-D71CFA8B63A7}" destId="{2978A8C5-286A-4985-B904-4AD75C2FC03D}" srcOrd="1" destOrd="0" presId="urn:microsoft.com/office/officeart/2009/3/layout/HorizontalOrganizationChart"/>
    <dgm:cxn modelId="{9D2835C0-619D-4F91-92F1-1350CE3C74AF}" type="presParOf" srcId="{9E0834AF-3401-4140-A937-EC0075141394}" destId="{3941899E-45CD-463C-AC14-A865D98A5C48}" srcOrd="1" destOrd="0" presId="urn:microsoft.com/office/officeart/2009/3/layout/HorizontalOrganizationChart"/>
    <dgm:cxn modelId="{CD848EA6-514A-47DB-8775-9FEF9269E32E}" type="presParOf" srcId="{9E0834AF-3401-4140-A937-EC0075141394}" destId="{D7A513C0-464B-4928-A65D-11CA4F0CE83B}" srcOrd="2" destOrd="0" presId="urn:microsoft.com/office/officeart/2009/3/layout/HorizontalOrganizationChart"/>
    <dgm:cxn modelId="{5AC7B865-BD26-4E27-8E60-F5480F91B3A9}" type="presParOf" srcId="{BF11443C-532A-49FA-8EFE-19BC5B5D5D1A}" destId="{E25B4594-3FC8-4B73-9C84-29CC6139BC7D}" srcOrd="10" destOrd="0" presId="urn:microsoft.com/office/officeart/2009/3/layout/HorizontalOrganizationChart"/>
    <dgm:cxn modelId="{39E41E38-7110-42A3-986B-11E499A33ED2}" type="presParOf" srcId="{BF11443C-532A-49FA-8EFE-19BC5B5D5D1A}" destId="{2CA998C5-F9E5-499E-9F5B-4F3D0811948C}" srcOrd="11" destOrd="0" presId="urn:microsoft.com/office/officeart/2009/3/layout/HorizontalOrganizationChart"/>
    <dgm:cxn modelId="{3A269482-60FA-4110-9A64-F9D121D0C925}" type="presParOf" srcId="{2CA998C5-F9E5-499E-9F5B-4F3D0811948C}" destId="{0302C31B-94C6-4932-94CA-CCF296A69C39}" srcOrd="0" destOrd="0" presId="urn:microsoft.com/office/officeart/2009/3/layout/HorizontalOrganizationChart"/>
    <dgm:cxn modelId="{F779982E-9CB2-4E22-A135-C495C7A7453B}" type="presParOf" srcId="{0302C31B-94C6-4932-94CA-CCF296A69C39}" destId="{DA7BF8AA-7557-472F-A3B6-97C1FE2A0495}" srcOrd="0" destOrd="0" presId="urn:microsoft.com/office/officeart/2009/3/layout/HorizontalOrganizationChart"/>
    <dgm:cxn modelId="{D83A0E31-5241-46DC-B5C7-55BB27A41BCD}" type="presParOf" srcId="{0302C31B-94C6-4932-94CA-CCF296A69C39}" destId="{FCB98880-D964-4D1D-968E-4412CBF5AB34}" srcOrd="1" destOrd="0" presId="urn:microsoft.com/office/officeart/2009/3/layout/HorizontalOrganizationChart"/>
    <dgm:cxn modelId="{AF463FB8-669D-4EDC-922E-AE2ED9C78699}" type="presParOf" srcId="{2CA998C5-F9E5-499E-9F5B-4F3D0811948C}" destId="{FB0C7FBE-C85F-4793-9F85-0573E094FD9D}" srcOrd="1" destOrd="0" presId="urn:microsoft.com/office/officeart/2009/3/layout/HorizontalOrganizationChart"/>
    <dgm:cxn modelId="{CFDC4D4F-608B-40FC-A24D-DE82156D4639}" type="presParOf" srcId="{2CA998C5-F9E5-499E-9F5B-4F3D0811948C}" destId="{5146B5D7-ADCA-44DA-A975-398F66BE6039}" srcOrd="2" destOrd="0" presId="urn:microsoft.com/office/officeart/2009/3/layout/HorizontalOrganizationChart"/>
    <dgm:cxn modelId="{08F1C871-5687-463B-9F8E-04E834918A56}" type="presParOf" srcId="{A8B1AA06-2E5C-4D65-8564-0F16144FA0FD}" destId="{5FC91E0C-A69F-44E6-AA01-5F27EA98E16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D37B38-8CE2-48D3-8B69-C05EAF4C3AB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AC294D-C8FB-4CE7-A8F1-2C9FD32C2FF7}">
      <dgm:prSet/>
      <dgm:spPr/>
      <dgm:t>
        <a:bodyPr/>
        <a:lstStyle/>
        <a:p>
          <a:r>
            <a:rPr lang="en-US"/>
            <a:t>Why Random Forest?</a:t>
          </a:r>
        </a:p>
      </dgm:t>
    </dgm:pt>
    <dgm:pt modelId="{7585149D-C509-4E20-A1B6-8D7CABD7CB5C}" type="parTrans" cxnId="{F38A9DAF-CA45-4B4E-9456-8D2AAA00AD7D}">
      <dgm:prSet/>
      <dgm:spPr/>
      <dgm:t>
        <a:bodyPr/>
        <a:lstStyle/>
        <a:p>
          <a:endParaRPr lang="en-US"/>
        </a:p>
      </dgm:t>
    </dgm:pt>
    <dgm:pt modelId="{89BF063D-86B2-4280-95DC-8B40CC58CB70}" type="sibTrans" cxnId="{F38A9DAF-CA45-4B4E-9456-8D2AAA00AD7D}">
      <dgm:prSet/>
      <dgm:spPr/>
      <dgm:t>
        <a:bodyPr/>
        <a:lstStyle/>
        <a:p>
          <a:endParaRPr lang="en-US"/>
        </a:p>
      </dgm:t>
    </dgm:pt>
    <dgm:pt modelId="{0A7C939D-92FC-4039-874F-7BC7963DABBE}">
      <dgm:prSet/>
      <dgm:spPr/>
      <dgm:t>
        <a:bodyPr/>
        <a:lstStyle/>
        <a:p>
          <a:r>
            <a:rPr lang="en-US"/>
            <a:t>🌳 Uses multiple decision trees to improve accuracy.</a:t>
          </a:r>
        </a:p>
      </dgm:t>
    </dgm:pt>
    <dgm:pt modelId="{5C319CB5-AB3A-4F64-A80F-5EB3C86B6185}" type="parTrans" cxnId="{F17D9499-51CD-4ABA-A9ED-6429C97C2A86}">
      <dgm:prSet/>
      <dgm:spPr/>
      <dgm:t>
        <a:bodyPr/>
        <a:lstStyle/>
        <a:p>
          <a:endParaRPr lang="en-US"/>
        </a:p>
      </dgm:t>
    </dgm:pt>
    <dgm:pt modelId="{751DDFAB-3D48-4673-A276-D5AD7C826D99}" type="sibTrans" cxnId="{F17D9499-51CD-4ABA-A9ED-6429C97C2A86}">
      <dgm:prSet/>
      <dgm:spPr/>
      <dgm:t>
        <a:bodyPr/>
        <a:lstStyle/>
        <a:p>
          <a:endParaRPr lang="en-US"/>
        </a:p>
      </dgm:t>
    </dgm:pt>
    <dgm:pt modelId="{640B0432-0D68-40A5-A669-E6882E9C0547}">
      <dgm:prSet/>
      <dgm:spPr/>
      <dgm:t>
        <a:bodyPr/>
        <a:lstStyle/>
        <a:p>
          <a:r>
            <a:rPr lang="en-US"/>
            <a:t>⚖️ Reduces overfitting compared to a single tree.</a:t>
          </a:r>
        </a:p>
      </dgm:t>
    </dgm:pt>
    <dgm:pt modelId="{F1236250-DCA2-4B5A-AB4B-6F25EE3767E4}" type="parTrans" cxnId="{C45B294C-4014-4306-9C83-F7DF046EE3A2}">
      <dgm:prSet/>
      <dgm:spPr/>
      <dgm:t>
        <a:bodyPr/>
        <a:lstStyle/>
        <a:p>
          <a:endParaRPr lang="en-US"/>
        </a:p>
      </dgm:t>
    </dgm:pt>
    <dgm:pt modelId="{5A3D119C-9734-4C98-BA8E-BCAB1D6AE7B1}" type="sibTrans" cxnId="{C45B294C-4014-4306-9C83-F7DF046EE3A2}">
      <dgm:prSet/>
      <dgm:spPr/>
      <dgm:t>
        <a:bodyPr/>
        <a:lstStyle/>
        <a:p>
          <a:endParaRPr lang="en-US"/>
        </a:p>
      </dgm:t>
    </dgm:pt>
    <dgm:pt modelId="{8A384D17-D4DC-4318-A18C-42BE04BC274E}">
      <dgm:prSet/>
      <dgm:spPr/>
      <dgm:t>
        <a:bodyPr/>
        <a:lstStyle/>
        <a:p>
          <a:r>
            <a:rPr lang="en-US"/>
            <a:t>🔍 Feature importance helps identify key stress factors.</a:t>
          </a:r>
        </a:p>
      </dgm:t>
    </dgm:pt>
    <dgm:pt modelId="{E829F1A7-6BC7-4C44-A1D1-BE10BDD4819A}" type="parTrans" cxnId="{98C84BC7-15A8-441E-8852-0078D19BB74B}">
      <dgm:prSet/>
      <dgm:spPr/>
      <dgm:t>
        <a:bodyPr/>
        <a:lstStyle/>
        <a:p>
          <a:endParaRPr lang="en-US"/>
        </a:p>
      </dgm:t>
    </dgm:pt>
    <dgm:pt modelId="{3AAA6BF1-EC2C-4D56-AC4C-97A638B07968}" type="sibTrans" cxnId="{98C84BC7-15A8-441E-8852-0078D19BB74B}">
      <dgm:prSet/>
      <dgm:spPr/>
      <dgm:t>
        <a:bodyPr/>
        <a:lstStyle/>
        <a:p>
          <a:endParaRPr lang="en-US"/>
        </a:p>
      </dgm:t>
    </dgm:pt>
    <dgm:pt modelId="{9D7FDAB2-B432-44A0-A58F-E0BC514BDFAB}">
      <dgm:prSet/>
      <dgm:spPr/>
      <dgm:t>
        <a:bodyPr/>
        <a:lstStyle/>
        <a:p>
          <a:r>
            <a:rPr lang="en-US"/>
            <a:t>Model Training:</a:t>
          </a:r>
        </a:p>
      </dgm:t>
    </dgm:pt>
    <dgm:pt modelId="{AA4BE7A9-8F47-46DB-BAB3-05BC24539710}" type="parTrans" cxnId="{D240EF8F-F815-4A1B-BD5B-7E92885893C7}">
      <dgm:prSet/>
      <dgm:spPr/>
      <dgm:t>
        <a:bodyPr/>
        <a:lstStyle/>
        <a:p>
          <a:endParaRPr lang="en-US"/>
        </a:p>
      </dgm:t>
    </dgm:pt>
    <dgm:pt modelId="{1E2E7C8F-553A-4F48-A527-65A24EAA7FF6}" type="sibTrans" cxnId="{D240EF8F-F815-4A1B-BD5B-7E92885893C7}">
      <dgm:prSet/>
      <dgm:spPr/>
      <dgm:t>
        <a:bodyPr/>
        <a:lstStyle/>
        <a:p>
          <a:endParaRPr lang="en-US"/>
        </a:p>
      </dgm:t>
    </dgm:pt>
    <dgm:pt modelId="{DA80BE2A-E7B2-4595-970E-D63778515FCA}">
      <dgm:prSet/>
      <dgm:spPr/>
      <dgm:t>
        <a:bodyPr/>
        <a:lstStyle/>
        <a:p>
          <a:r>
            <a:rPr lang="en-US"/>
            <a:t>Data split into 80% training / 20% testing.</a:t>
          </a:r>
        </a:p>
      </dgm:t>
    </dgm:pt>
    <dgm:pt modelId="{60B1D3BE-3270-442F-BDEC-C4A412C2A850}" type="parTrans" cxnId="{A613BA82-9B3F-43F5-ABC7-1F74C9F67CAB}">
      <dgm:prSet/>
      <dgm:spPr/>
      <dgm:t>
        <a:bodyPr/>
        <a:lstStyle/>
        <a:p>
          <a:endParaRPr lang="en-US"/>
        </a:p>
      </dgm:t>
    </dgm:pt>
    <dgm:pt modelId="{6653084A-7799-4ADC-888B-DA664B70D9E9}" type="sibTrans" cxnId="{A613BA82-9B3F-43F5-ABC7-1F74C9F67CAB}">
      <dgm:prSet/>
      <dgm:spPr/>
      <dgm:t>
        <a:bodyPr/>
        <a:lstStyle/>
        <a:p>
          <a:endParaRPr lang="en-US"/>
        </a:p>
      </dgm:t>
    </dgm:pt>
    <dgm:pt modelId="{7F89511C-38ED-4657-BD16-D1A378189DE7}">
      <dgm:prSet/>
      <dgm:spPr/>
      <dgm:t>
        <a:bodyPr/>
        <a:lstStyle/>
        <a:p>
          <a:r>
            <a:rPr lang="en-US"/>
            <a:t>Encoded categorical variables (e.g., job role).</a:t>
          </a:r>
        </a:p>
      </dgm:t>
    </dgm:pt>
    <dgm:pt modelId="{37622179-9CAC-4CA7-9F07-4C008DD9CD78}" type="parTrans" cxnId="{D4735FDB-D18C-4813-A71C-6672286EECDB}">
      <dgm:prSet/>
      <dgm:spPr/>
      <dgm:t>
        <a:bodyPr/>
        <a:lstStyle/>
        <a:p>
          <a:endParaRPr lang="en-US"/>
        </a:p>
      </dgm:t>
    </dgm:pt>
    <dgm:pt modelId="{9D0665DD-DB49-4E90-9625-336EBB32A9F2}" type="sibTrans" cxnId="{D4735FDB-D18C-4813-A71C-6672286EECDB}">
      <dgm:prSet/>
      <dgm:spPr/>
      <dgm:t>
        <a:bodyPr/>
        <a:lstStyle/>
        <a:p>
          <a:endParaRPr lang="en-US"/>
        </a:p>
      </dgm:t>
    </dgm:pt>
    <dgm:pt modelId="{86F00931-9032-4D1E-8021-D442489F5D9D}">
      <dgm:prSet/>
      <dgm:spPr/>
      <dgm:t>
        <a:bodyPr/>
        <a:lstStyle/>
        <a:p>
          <a:r>
            <a:rPr lang="en-US"/>
            <a:t>Random Forest model trained with 10 trees.</a:t>
          </a:r>
        </a:p>
      </dgm:t>
    </dgm:pt>
    <dgm:pt modelId="{3CCAB864-AC36-4BEE-B80A-5EF8F7736A17}" type="parTrans" cxnId="{59119D78-5C43-4084-A9B6-AC13B18C1BBF}">
      <dgm:prSet/>
      <dgm:spPr/>
      <dgm:t>
        <a:bodyPr/>
        <a:lstStyle/>
        <a:p>
          <a:endParaRPr lang="en-US"/>
        </a:p>
      </dgm:t>
    </dgm:pt>
    <dgm:pt modelId="{CACB49CB-63F7-4430-A5FE-CA7D16F628BE}" type="sibTrans" cxnId="{59119D78-5C43-4084-A9B6-AC13B18C1BBF}">
      <dgm:prSet/>
      <dgm:spPr/>
      <dgm:t>
        <a:bodyPr/>
        <a:lstStyle/>
        <a:p>
          <a:endParaRPr lang="en-US"/>
        </a:p>
      </dgm:t>
    </dgm:pt>
    <dgm:pt modelId="{8D17251F-0AF1-48BE-BCD1-8D82D371954E}" type="pres">
      <dgm:prSet presAssocID="{78D37B38-8CE2-48D3-8B69-C05EAF4C3AB6}" presName="Name0" presStyleCnt="0">
        <dgm:presLayoutVars>
          <dgm:dir/>
          <dgm:animLvl val="lvl"/>
          <dgm:resizeHandles val="exact"/>
        </dgm:presLayoutVars>
      </dgm:prSet>
      <dgm:spPr/>
    </dgm:pt>
    <dgm:pt modelId="{C9D5F597-3D9A-4F19-9B7D-773C0A85FABD}" type="pres">
      <dgm:prSet presAssocID="{9D7FDAB2-B432-44A0-A58F-E0BC514BDFAB}" presName="boxAndChildren" presStyleCnt="0"/>
      <dgm:spPr/>
    </dgm:pt>
    <dgm:pt modelId="{4A08065D-001B-4F30-A39D-C089932EBA3D}" type="pres">
      <dgm:prSet presAssocID="{9D7FDAB2-B432-44A0-A58F-E0BC514BDFAB}" presName="parentTextBox" presStyleLbl="alignNode1" presStyleIdx="0" presStyleCnt="2"/>
      <dgm:spPr/>
    </dgm:pt>
    <dgm:pt modelId="{ED1229AA-BF97-499C-8FAF-E85D76F3AF24}" type="pres">
      <dgm:prSet presAssocID="{9D7FDAB2-B432-44A0-A58F-E0BC514BDFAB}" presName="descendantBox" presStyleLbl="bgAccFollowNode1" presStyleIdx="0" presStyleCnt="2"/>
      <dgm:spPr/>
    </dgm:pt>
    <dgm:pt modelId="{A0A2114A-C8DD-4849-9819-E30456B329A3}" type="pres">
      <dgm:prSet presAssocID="{89BF063D-86B2-4280-95DC-8B40CC58CB70}" presName="sp" presStyleCnt="0"/>
      <dgm:spPr/>
    </dgm:pt>
    <dgm:pt modelId="{ED02AD13-4394-4675-807E-74154C9AAD24}" type="pres">
      <dgm:prSet presAssocID="{9FAC294D-C8FB-4CE7-A8F1-2C9FD32C2FF7}" presName="arrowAndChildren" presStyleCnt="0"/>
      <dgm:spPr/>
    </dgm:pt>
    <dgm:pt modelId="{25D52777-9838-4662-9CF6-E4C3D9A237F4}" type="pres">
      <dgm:prSet presAssocID="{9FAC294D-C8FB-4CE7-A8F1-2C9FD32C2FF7}" presName="parentTextArrow" presStyleLbl="node1" presStyleIdx="0" presStyleCnt="0"/>
      <dgm:spPr/>
    </dgm:pt>
    <dgm:pt modelId="{1637F2C7-F945-4A2B-BA4C-CF3705FC1201}" type="pres">
      <dgm:prSet presAssocID="{9FAC294D-C8FB-4CE7-A8F1-2C9FD32C2FF7}" presName="arrow" presStyleLbl="alignNode1" presStyleIdx="1" presStyleCnt="2"/>
      <dgm:spPr/>
    </dgm:pt>
    <dgm:pt modelId="{4A4A5FAC-4806-49DD-B9C3-998E1FBD1A49}" type="pres">
      <dgm:prSet presAssocID="{9FAC294D-C8FB-4CE7-A8F1-2C9FD32C2FF7}" presName="descendantArrow" presStyleLbl="bgAccFollowNode1" presStyleIdx="1" presStyleCnt="2"/>
      <dgm:spPr/>
    </dgm:pt>
  </dgm:ptLst>
  <dgm:cxnLst>
    <dgm:cxn modelId="{5166C61E-9828-459B-9B5B-62EF4B663E3D}" type="presOf" srcId="{8A384D17-D4DC-4318-A18C-42BE04BC274E}" destId="{4A4A5FAC-4806-49DD-B9C3-998E1FBD1A49}" srcOrd="0" destOrd="2" presId="urn:microsoft.com/office/officeart/2016/7/layout/VerticalDownArrowProcess"/>
    <dgm:cxn modelId="{E6BBBE2A-5F38-4208-B504-AB6B6765D069}" type="presOf" srcId="{7F89511C-38ED-4657-BD16-D1A378189DE7}" destId="{ED1229AA-BF97-499C-8FAF-E85D76F3AF24}" srcOrd="0" destOrd="1" presId="urn:microsoft.com/office/officeart/2016/7/layout/VerticalDownArrowProcess"/>
    <dgm:cxn modelId="{E343B53C-AD5C-4936-B330-32D455119353}" type="presOf" srcId="{640B0432-0D68-40A5-A669-E6882E9C0547}" destId="{4A4A5FAC-4806-49DD-B9C3-998E1FBD1A49}" srcOrd="0" destOrd="1" presId="urn:microsoft.com/office/officeart/2016/7/layout/VerticalDownArrowProcess"/>
    <dgm:cxn modelId="{CD0B5D40-96FC-4804-AF44-962C3F7E5C4A}" type="presOf" srcId="{86F00931-9032-4D1E-8021-D442489F5D9D}" destId="{ED1229AA-BF97-499C-8FAF-E85D76F3AF24}" srcOrd="0" destOrd="2" presId="urn:microsoft.com/office/officeart/2016/7/layout/VerticalDownArrowProcess"/>
    <dgm:cxn modelId="{C45B294C-4014-4306-9C83-F7DF046EE3A2}" srcId="{9FAC294D-C8FB-4CE7-A8F1-2C9FD32C2FF7}" destId="{640B0432-0D68-40A5-A669-E6882E9C0547}" srcOrd="1" destOrd="0" parTransId="{F1236250-DCA2-4B5A-AB4B-6F25EE3767E4}" sibTransId="{5A3D119C-9734-4C98-BA8E-BCAB1D6AE7B1}"/>
    <dgm:cxn modelId="{59119D78-5C43-4084-A9B6-AC13B18C1BBF}" srcId="{9D7FDAB2-B432-44A0-A58F-E0BC514BDFAB}" destId="{86F00931-9032-4D1E-8021-D442489F5D9D}" srcOrd="2" destOrd="0" parTransId="{3CCAB864-AC36-4BEE-B80A-5EF8F7736A17}" sibTransId="{CACB49CB-63F7-4430-A5FE-CA7D16F628BE}"/>
    <dgm:cxn modelId="{83A7AD7A-F3FB-4922-9BC3-600420699372}" type="presOf" srcId="{9FAC294D-C8FB-4CE7-A8F1-2C9FD32C2FF7}" destId="{1637F2C7-F945-4A2B-BA4C-CF3705FC1201}" srcOrd="1" destOrd="0" presId="urn:microsoft.com/office/officeart/2016/7/layout/VerticalDownArrowProcess"/>
    <dgm:cxn modelId="{A613BA82-9B3F-43F5-ABC7-1F74C9F67CAB}" srcId="{9D7FDAB2-B432-44A0-A58F-E0BC514BDFAB}" destId="{DA80BE2A-E7B2-4595-970E-D63778515FCA}" srcOrd="0" destOrd="0" parTransId="{60B1D3BE-3270-442F-BDEC-C4A412C2A850}" sibTransId="{6653084A-7799-4ADC-888B-DA664B70D9E9}"/>
    <dgm:cxn modelId="{D240EF8F-F815-4A1B-BD5B-7E92885893C7}" srcId="{78D37B38-8CE2-48D3-8B69-C05EAF4C3AB6}" destId="{9D7FDAB2-B432-44A0-A58F-E0BC514BDFAB}" srcOrd="1" destOrd="0" parTransId="{AA4BE7A9-8F47-46DB-BAB3-05BC24539710}" sibTransId="{1E2E7C8F-553A-4F48-A527-65A24EAA7FF6}"/>
    <dgm:cxn modelId="{F17D9499-51CD-4ABA-A9ED-6429C97C2A86}" srcId="{9FAC294D-C8FB-4CE7-A8F1-2C9FD32C2FF7}" destId="{0A7C939D-92FC-4039-874F-7BC7963DABBE}" srcOrd="0" destOrd="0" parTransId="{5C319CB5-AB3A-4F64-A80F-5EB3C86B6185}" sibTransId="{751DDFAB-3D48-4673-A276-D5AD7C826D99}"/>
    <dgm:cxn modelId="{BFFAEBA9-6474-4129-96EB-AFF72D810F22}" type="presOf" srcId="{DA80BE2A-E7B2-4595-970E-D63778515FCA}" destId="{ED1229AA-BF97-499C-8FAF-E85D76F3AF24}" srcOrd="0" destOrd="0" presId="urn:microsoft.com/office/officeart/2016/7/layout/VerticalDownArrowProcess"/>
    <dgm:cxn modelId="{3E6417AA-2DC6-4B3D-A754-BB63D7F82B74}" type="presOf" srcId="{0A7C939D-92FC-4039-874F-7BC7963DABBE}" destId="{4A4A5FAC-4806-49DD-B9C3-998E1FBD1A49}" srcOrd="0" destOrd="0" presId="urn:microsoft.com/office/officeart/2016/7/layout/VerticalDownArrowProcess"/>
    <dgm:cxn modelId="{F38A9DAF-CA45-4B4E-9456-8D2AAA00AD7D}" srcId="{78D37B38-8CE2-48D3-8B69-C05EAF4C3AB6}" destId="{9FAC294D-C8FB-4CE7-A8F1-2C9FD32C2FF7}" srcOrd="0" destOrd="0" parTransId="{7585149D-C509-4E20-A1B6-8D7CABD7CB5C}" sibTransId="{89BF063D-86B2-4280-95DC-8B40CC58CB70}"/>
    <dgm:cxn modelId="{28D29FBD-FE5D-4957-A00D-E7DA83FF4ED1}" type="presOf" srcId="{9FAC294D-C8FB-4CE7-A8F1-2C9FD32C2FF7}" destId="{25D52777-9838-4662-9CF6-E4C3D9A237F4}" srcOrd="0" destOrd="0" presId="urn:microsoft.com/office/officeart/2016/7/layout/VerticalDownArrowProcess"/>
    <dgm:cxn modelId="{98C84BC7-15A8-441E-8852-0078D19BB74B}" srcId="{9FAC294D-C8FB-4CE7-A8F1-2C9FD32C2FF7}" destId="{8A384D17-D4DC-4318-A18C-42BE04BC274E}" srcOrd="2" destOrd="0" parTransId="{E829F1A7-6BC7-4C44-A1D1-BE10BDD4819A}" sibTransId="{3AAA6BF1-EC2C-4D56-AC4C-97A638B07968}"/>
    <dgm:cxn modelId="{D4735FDB-D18C-4813-A71C-6672286EECDB}" srcId="{9D7FDAB2-B432-44A0-A58F-E0BC514BDFAB}" destId="{7F89511C-38ED-4657-BD16-D1A378189DE7}" srcOrd="1" destOrd="0" parTransId="{37622179-9CAC-4CA7-9F07-4C008DD9CD78}" sibTransId="{9D0665DD-DB49-4E90-9625-336EBB32A9F2}"/>
    <dgm:cxn modelId="{BDF2ECE8-A1A4-4DA5-9FAD-D812950DD4D5}" type="presOf" srcId="{9D7FDAB2-B432-44A0-A58F-E0BC514BDFAB}" destId="{4A08065D-001B-4F30-A39D-C089932EBA3D}" srcOrd="0" destOrd="0" presId="urn:microsoft.com/office/officeart/2016/7/layout/VerticalDownArrowProcess"/>
    <dgm:cxn modelId="{A78FF0F0-5051-471B-80AA-7639B6EBE927}" type="presOf" srcId="{78D37B38-8CE2-48D3-8B69-C05EAF4C3AB6}" destId="{8D17251F-0AF1-48BE-BCD1-8D82D371954E}" srcOrd="0" destOrd="0" presId="urn:microsoft.com/office/officeart/2016/7/layout/VerticalDownArrowProcess"/>
    <dgm:cxn modelId="{35935D99-EFA5-4726-BD9D-B31647EB2247}" type="presParOf" srcId="{8D17251F-0AF1-48BE-BCD1-8D82D371954E}" destId="{C9D5F597-3D9A-4F19-9B7D-773C0A85FABD}" srcOrd="0" destOrd="0" presId="urn:microsoft.com/office/officeart/2016/7/layout/VerticalDownArrowProcess"/>
    <dgm:cxn modelId="{E29560E3-3006-4E0D-8096-20072FAEE14B}" type="presParOf" srcId="{C9D5F597-3D9A-4F19-9B7D-773C0A85FABD}" destId="{4A08065D-001B-4F30-A39D-C089932EBA3D}" srcOrd="0" destOrd="0" presId="urn:microsoft.com/office/officeart/2016/7/layout/VerticalDownArrowProcess"/>
    <dgm:cxn modelId="{52A95089-186C-4DB4-AEFA-73C1B84CAF2E}" type="presParOf" srcId="{C9D5F597-3D9A-4F19-9B7D-773C0A85FABD}" destId="{ED1229AA-BF97-499C-8FAF-E85D76F3AF24}" srcOrd="1" destOrd="0" presId="urn:microsoft.com/office/officeart/2016/7/layout/VerticalDownArrowProcess"/>
    <dgm:cxn modelId="{664D78B5-F462-4870-BB26-2AADC9572CF4}" type="presParOf" srcId="{8D17251F-0AF1-48BE-BCD1-8D82D371954E}" destId="{A0A2114A-C8DD-4849-9819-E30456B329A3}" srcOrd="1" destOrd="0" presId="urn:microsoft.com/office/officeart/2016/7/layout/VerticalDownArrowProcess"/>
    <dgm:cxn modelId="{D8872911-791F-4FC7-A0E9-F3B27803216D}" type="presParOf" srcId="{8D17251F-0AF1-48BE-BCD1-8D82D371954E}" destId="{ED02AD13-4394-4675-807E-74154C9AAD24}" srcOrd="2" destOrd="0" presId="urn:microsoft.com/office/officeart/2016/7/layout/VerticalDownArrowProcess"/>
    <dgm:cxn modelId="{F61DEAAF-DF42-49F0-AB1E-0FC644660BB7}" type="presParOf" srcId="{ED02AD13-4394-4675-807E-74154C9AAD24}" destId="{25D52777-9838-4662-9CF6-E4C3D9A237F4}" srcOrd="0" destOrd="0" presId="urn:microsoft.com/office/officeart/2016/7/layout/VerticalDownArrowProcess"/>
    <dgm:cxn modelId="{C45A309D-4147-4ACC-97DC-CC8DCED2EE05}" type="presParOf" srcId="{ED02AD13-4394-4675-807E-74154C9AAD24}" destId="{1637F2C7-F945-4A2B-BA4C-CF3705FC1201}" srcOrd="1" destOrd="0" presId="urn:microsoft.com/office/officeart/2016/7/layout/VerticalDownArrowProcess"/>
    <dgm:cxn modelId="{AD1C4627-B746-4B03-9472-593459F0AF32}" type="presParOf" srcId="{ED02AD13-4394-4675-807E-74154C9AAD24}" destId="{4A4A5FAC-4806-49DD-B9C3-998E1FBD1A4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2358D6-BDCA-4D1B-BD54-289FA84DD7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D1BA4F-3099-49A8-92ED-04671233AA14}">
      <dgm:prSet/>
      <dgm:spPr/>
      <dgm:t>
        <a:bodyPr/>
        <a:lstStyle/>
        <a:p>
          <a:r>
            <a:rPr lang="en-US"/>
            <a:t>Decision Tree Visualization</a:t>
          </a:r>
        </a:p>
      </dgm:t>
    </dgm:pt>
    <dgm:pt modelId="{749E5D89-5C13-43B7-9E75-A6AF5878AF99}" type="parTrans" cxnId="{330A1F12-4403-4C1D-B945-AD9AB87FFACC}">
      <dgm:prSet/>
      <dgm:spPr/>
      <dgm:t>
        <a:bodyPr/>
        <a:lstStyle/>
        <a:p>
          <a:endParaRPr lang="en-US"/>
        </a:p>
      </dgm:t>
    </dgm:pt>
    <dgm:pt modelId="{16E56873-5701-41B4-A736-5871EAA8E5D2}" type="sibTrans" cxnId="{330A1F12-4403-4C1D-B945-AD9AB87FFACC}">
      <dgm:prSet/>
      <dgm:spPr/>
      <dgm:t>
        <a:bodyPr/>
        <a:lstStyle/>
        <a:p>
          <a:endParaRPr lang="en-US"/>
        </a:p>
      </dgm:t>
    </dgm:pt>
    <dgm:pt modelId="{5A367E01-881D-406B-9BBC-65077DEF079D}">
      <dgm:prSet custT="1"/>
      <dgm:spPr/>
      <dgm:t>
        <a:bodyPr/>
        <a:lstStyle/>
        <a:p>
          <a:r>
            <a:rPr lang="en-US" sz="1800" dirty="0"/>
            <a:t>Shows key decision points affecting stress levels.</a:t>
          </a:r>
        </a:p>
      </dgm:t>
    </dgm:pt>
    <dgm:pt modelId="{54356524-DFC9-47AC-BDEC-DE7920C4FCD5}" type="parTrans" cxnId="{ADE8F4D7-C05B-4A4B-A1A0-75A4DD467A0B}">
      <dgm:prSet/>
      <dgm:spPr/>
      <dgm:t>
        <a:bodyPr/>
        <a:lstStyle/>
        <a:p>
          <a:endParaRPr lang="en-US"/>
        </a:p>
      </dgm:t>
    </dgm:pt>
    <dgm:pt modelId="{71C7DF9C-1364-490A-9B20-6A457F5F9637}" type="sibTrans" cxnId="{ADE8F4D7-C05B-4A4B-A1A0-75A4DD467A0B}">
      <dgm:prSet/>
      <dgm:spPr/>
      <dgm:t>
        <a:bodyPr/>
        <a:lstStyle/>
        <a:p>
          <a:endParaRPr lang="en-US"/>
        </a:p>
      </dgm:t>
    </dgm:pt>
    <dgm:pt modelId="{D8776C6A-F414-4C87-86CC-D9273A3499ED}">
      <dgm:prSet custT="1"/>
      <dgm:spPr/>
      <dgm:t>
        <a:bodyPr/>
        <a:lstStyle/>
        <a:p>
          <a:r>
            <a:rPr lang="en-US" sz="1800" dirty="0"/>
            <a:t>Example: "Anxiety Score &gt; 5 → Higher stress risk".</a:t>
          </a:r>
        </a:p>
      </dgm:t>
    </dgm:pt>
    <dgm:pt modelId="{8AA562AC-F5C6-4820-8E4E-F661B0302749}" type="parTrans" cxnId="{A74BC7DE-9211-43E7-99F6-F3FA7D99700E}">
      <dgm:prSet/>
      <dgm:spPr/>
      <dgm:t>
        <a:bodyPr/>
        <a:lstStyle/>
        <a:p>
          <a:endParaRPr lang="en-US"/>
        </a:p>
      </dgm:t>
    </dgm:pt>
    <dgm:pt modelId="{D9951725-29B1-46B9-BAA1-4F19C9129FBA}" type="sibTrans" cxnId="{A74BC7DE-9211-43E7-99F6-F3FA7D99700E}">
      <dgm:prSet/>
      <dgm:spPr/>
      <dgm:t>
        <a:bodyPr/>
        <a:lstStyle/>
        <a:p>
          <a:endParaRPr lang="en-US"/>
        </a:p>
      </dgm:t>
    </dgm:pt>
    <dgm:pt modelId="{64579042-21F5-420E-9281-1DC31E491BA9}">
      <dgm:prSet/>
      <dgm:spPr/>
      <dgm:t>
        <a:bodyPr/>
        <a:lstStyle/>
        <a:p>
          <a:r>
            <a:rPr lang="en-US"/>
            <a:t>Feature Importance Analysis:</a:t>
          </a:r>
        </a:p>
      </dgm:t>
    </dgm:pt>
    <dgm:pt modelId="{06D7DB43-3703-4088-AE7D-F437E4187189}" type="parTrans" cxnId="{85A2BDCE-B82C-4994-822A-508578DDACC7}">
      <dgm:prSet/>
      <dgm:spPr/>
      <dgm:t>
        <a:bodyPr/>
        <a:lstStyle/>
        <a:p>
          <a:endParaRPr lang="en-US"/>
        </a:p>
      </dgm:t>
    </dgm:pt>
    <dgm:pt modelId="{1134BAFA-5332-4063-98CA-C62A1DBFAC76}" type="sibTrans" cxnId="{85A2BDCE-B82C-4994-822A-508578DDACC7}">
      <dgm:prSet/>
      <dgm:spPr/>
      <dgm:t>
        <a:bodyPr/>
        <a:lstStyle/>
        <a:p>
          <a:endParaRPr lang="en-US"/>
        </a:p>
      </dgm:t>
    </dgm:pt>
    <dgm:pt modelId="{2F121888-0F17-484E-A1CC-9CC57094F365}">
      <dgm:prSet/>
      <dgm:spPr/>
      <dgm:t>
        <a:bodyPr/>
        <a:lstStyle/>
        <a:p>
          <a:r>
            <a:rPr lang="en-US"/>
            <a:t>📌 Top Contributors to Stress:</a:t>
          </a:r>
        </a:p>
      </dgm:t>
    </dgm:pt>
    <dgm:pt modelId="{C651B613-1CD0-4653-B9D7-5B9D54AF6216}" type="parTrans" cxnId="{1D088E69-034F-481A-9906-CC310387EE95}">
      <dgm:prSet/>
      <dgm:spPr/>
      <dgm:t>
        <a:bodyPr/>
        <a:lstStyle/>
        <a:p>
          <a:endParaRPr lang="en-US"/>
        </a:p>
      </dgm:t>
    </dgm:pt>
    <dgm:pt modelId="{F46F527A-55B1-4684-B195-0E5C6D011027}" type="sibTrans" cxnId="{1D088E69-034F-481A-9906-CC310387EE95}">
      <dgm:prSet/>
      <dgm:spPr/>
      <dgm:t>
        <a:bodyPr/>
        <a:lstStyle/>
        <a:p>
          <a:endParaRPr lang="en-US"/>
        </a:p>
      </dgm:t>
    </dgm:pt>
    <dgm:pt modelId="{39538CF9-8AB9-474E-9AF2-3F1D7E6CC330}">
      <dgm:prSet/>
      <dgm:spPr/>
      <dgm:t>
        <a:bodyPr/>
        <a:lstStyle/>
        <a:p>
          <a:r>
            <a:rPr lang="en-US"/>
            <a:t>Anxiety Score 😟 (Strongest Predictor)</a:t>
          </a:r>
        </a:p>
      </dgm:t>
    </dgm:pt>
    <dgm:pt modelId="{55DFBB37-1D92-4073-B53C-A1BB46D8B5DD}" type="parTrans" cxnId="{EA3428F6-C9F6-4D88-94CF-87037001183E}">
      <dgm:prSet/>
      <dgm:spPr/>
      <dgm:t>
        <a:bodyPr/>
        <a:lstStyle/>
        <a:p>
          <a:endParaRPr lang="en-US"/>
        </a:p>
      </dgm:t>
    </dgm:pt>
    <dgm:pt modelId="{42A7CD47-E1F0-46CC-8E21-927A19388F09}" type="sibTrans" cxnId="{EA3428F6-C9F6-4D88-94CF-87037001183E}">
      <dgm:prSet/>
      <dgm:spPr/>
      <dgm:t>
        <a:bodyPr/>
        <a:lstStyle/>
        <a:p>
          <a:endParaRPr lang="en-US"/>
        </a:p>
      </dgm:t>
    </dgm:pt>
    <dgm:pt modelId="{48DCCD8C-C6DF-4334-B7C1-A16E787A5F20}">
      <dgm:prSet/>
      <dgm:spPr/>
      <dgm:t>
        <a:bodyPr/>
        <a:lstStyle/>
        <a:p>
          <a:r>
            <a:rPr lang="en-US"/>
            <a:t>Work-Life Balance ⚖️ (Poor balance → Higher stress)</a:t>
          </a:r>
        </a:p>
      </dgm:t>
    </dgm:pt>
    <dgm:pt modelId="{8139218E-9318-4510-8E62-C43EF3AABB2B}" type="parTrans" cxnId="{038D1C5C-0537-41D8-8A91-F819133EF195}">
      <dgm:prSet/>
      <dgm:spPr/>
      <dgm:t>
        <a:bodyPr/>
        <a:lstStyle/>
        <a:p>
          <a:endParaRPr lang="en-US"/>
        </a:p>
      </dgm:t>
    </dgm:pt>
    <dgm:pt modelId="{1721B1CB-0CAD-4C55-BB63-D48208CBD9B6}" type="sibTrans" cxnId="{038D1C5C-0537-41D8-8A91-F819133EF195}">
      <dgm:prSet/>
      <dgm:spPr/>
      <dgm:t>
        <a:bodyPr/>
        <a:lstStyle/>
        <a:p>
          <a:endParaRPr lang="en-US"/>
        </a:p>
      </dgm:t>
    </dgm:pt>
    <dgm:pt modelId="{DA693CC8-9074-4DC8-8281-21B230388DC7}">
      <dgm:prSet/>
      <dgm:spPr/>
      <dgm:t>
        <a:bodyPr/>
        <a:lstStyle/>
        <a:p>
          <a:r>
            <a:rPr lang="en-US"/>
            <a:t>Remote Work Hours ⏳ (Longer hours → Higher stress)</a:t>
          </a:r>
        </a:p>
      </dgm:t>
    </dgm:pt>
    <dgm:pt modelId="{D1550B37-F1AD-4529-888C-11953088C6EC}" type="parTrans" cxnId="{6F3DA974-4291-44F2-8842-65477465F0CC}">
      <dgm:prSet/>
      <dgm:spPr/>
      <dgm:t>
        <a:bodyPr/>
        <a:lstStyle/>
        <a:p>
          <a:endParaRPr lang="en-US"/>
        </a:p>
      </dgm:t>
    </dgm:pt>
    <dgm:pt modelId="{B4AFE671-4893-4DBB-9C31-50AAB3150BEB}" type="sibTrans" cxnId="{6F3DA974-4291-44F2-8842-65477465F0CC}">
      <dgm:prSet/>
      <dgm:spPr/>
      <dgm:t>
        <a:bodyPr/>
        <a:lstStyle/>
        <a:p>
          <a:endParaRPr lang="en-US"/>
        </a:p>
      </dgm:t>
    </dgm:pt>
    <dgm:pt modelId="{B783996B-CCAC-4673-9531-9FA0E1D6CB60}">
      <dgm:prSet/>
      <dgm:spPr/>
      <dgm:t>
        <a:bodyPr/>
        <a:lstStyle/>
        <a:p>
          <a:r>
            <a:rPr lang="en-US"/>
            <a:t>Social Interaction 👥 (Lack of it increases stress)</a:t>
          </a:r>
        </a:p>
      </dgm:t>
    </dgm:pt>
    <dgm:pt modelId="{7E305C75-A7FE-4A05-AE93-A700DA27B53A}" type="parTrans" cxnId="{689EB70E-B96A-47A3-BBA7-064AFE8CEC54}">
      <dgm:prSet/>
      <dgm:spPr/>
      <dgm:t>
        <a:bodyPr/>
        <a:lstStyle/>
        <a:p>
          <a:endParaRPr lang="en-US"/>
        </a:p>
      </dgm:t>
    </dgm:pt>
    <dgm:pt modelId="{1ADA6631-886F-4145-8019-4E826982EFA8}" type="sibTrans" cxnId="{689EB70E-B96A-47A3-BBA7-064AFE8CEC54}">
      <dgm:prSet/>
      <dgm:spPr/>
      <dgm:t>
        <a:bodyPr/>
        <a:lstStyle/>
        <a:p>
          <a:endParaRPr lang="en-US"/>
        </a:p>
      </dgm:t>
    </dgm:pt>
    <dgm:pt modelId="{63F55E52-03D2-4FE7-8F92-CCBDA8EEEF8E}" type="pres">
      <dgm:prSet presAssocID="{472358D6-BDCA-4D1B-BD54-289FA84DD754}" presName="Name0" presStyleCnt="0">
        <dgm:presLayoutVars>
          <dgm:dir/>
          <dgm:animLvl val="lvl"/>
          <dgm:resizeHandles val="exact"/>
        </dgm:presLayoutVars>
      </dgm:prSet>
      <dgm:spPr/>
    </dgm:pt>
    <dgm:pt modelId="{AAB79483-4533-45BC-9803-CC474912A773}" type="pres">
      <dgm:prSet presAssocID="{EFD1BA4F-3099-49A8-92ED-04671233AA14}" presName="linNode" presStyleCnt="0"/>
      <dgm:spPr/>
    </dgm:pt>
    <dgm:pt modelId="{6A7CA9E3-1EC5-41D9-A39B-93B469DF1B8A}" type="pres">
      <dgm:prSet presAssocID="{EFD1BA4F-3099-49A8-92ED-04671233AA1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5BDDA47-05F5-4395-A4C6-C946436F776D}" type="pres">
      <dgm:prSet presAssocID="{EFD1BA4F-3099-49A8-92ED-04671233AA14}" presName="descendantText" presStyleLbl="alignAccFollowNode1" presStyleIdx="0" presStyleCnt="2">
        <dgm:presLayoutVars>
          <dgm:bulletEnabled val="1"/>
        </dgm:presLayoutVars>
      </dgm:prSet>
      <dgm:spPr/>
    </dgm:pt>
    <dgm:pt modelId="{1DABFE97-8EA2-4ACB-ADAA-796E8310E62F}" type="pres">
      <dgm:prSet presAssocID="{16E56873-5701-41B4-A736-5871EAA8E5D2}" presName="sp" presStyleCnt="0"/>
      <dgm:spPr/>
    </dgm:pt>
    <dgm:pt modelId="{4BEE7865-EA5B-4CC3-A9EB-B62F2162AF8F}" type="pres">
      <dgm:prSet presAssocID="{64579042-21F5-420E-9281-1DC31E491BA9}" presName="linNode" presStyleCnt="0"/>
      <dgm:spPr/>
    </dgm:pt>
    <dgm:pt modelId="{A553DFAA-D421-4C78-852E-5C9BA891C264}" type="pres">
      <dgm:prSet presAssocID="{64579042-21F5-420E-9281-1DC31E491BA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24D2346-3BAA-4AE3-B808-E46E4BB4288B}" type="pres">
      <dgm:prSet presAssocID="{64579042-21F5-420E-9281-1DC31E491BA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89EB70E-B96A-47A3-BBA7-064AFE8CEC54}" srcId="{2F121888-0F17-484E-A1CC-9CC57094F365}" destId="{B783996B-CCAC-4673-9531-9FA0E1D6CB60}" srcOrd="3" destOrd="0" parTransId="{7E305C75-A7FE-4A05-AE93-A700DA27B53A}" sibTransId="{1ADA6631-886F-4145-8019-4E826982EFA8}"/>
    <dgm:cxn modelId="{330A1F12-4403-4C1D-B945-AD9AB87FFACC}" srcId="{472358D6-BDCA-4D1B-BD54-289FA84DD754}" destId="{EFD1BA4F-3099-49A8-92ED-04671233AA14}" srcOrd="0" destOrd="0" parTransId="{749E5D89-5C13-43B7-9E75-A6AF5878AF99}" sibTransId="{16E56873-5701-41B4-A736-5871EAA8E5D2}"/>
    <dgm:cxn modelId="{8080171C-14F5-4799-9D31-B97BC3CB39E0}" type="presOf" srcId="{B783996B-CCAC-4673-9531-9FA0E1D6CB60}" destId="{424D2346-3BAA-4AE3-B808-E46E4BB4288B}" srcOrd="0" destOrd="4" presId="urn:microsoft.com/office/officeart/2005/8/layout/vList5"/>
    <dgm:cxn modelId="{F95C5B1D-9869-4CF8-8B0C-46FA396D2BDC}" type="presOf" srcId="{472358D6-BDCA-4D1B-BD54-289FA84DD754}" destId="{63F55E52-03D2-4FE7-8F92-CCBDA8EEEF8E}" srcOrd="0" destOrd="0" presId="urn:microsoft.com/office/officeart/2005/8/layout/vList5"/>
    <dgm:cxn modelId="{2447442C-540C-4AEB-8B7D-4F06F8311958}" type="presOf" srcId="{D8776C6A-F414-4C87-86CC-D9273A3499ED}" destId="{E5BDDA47-05F5-4395-A4C6-C946436F776D}" srcOrd="0" destOrd="1" presId="urn:microsoft.com/office/officeart/2005/8/layout/vList5"/>
    <dgm:cxn modelId="{CBFE0434-6FAB-4A3B-BC93-F83BE98D025E}" type="presOf" srcId="{48DCCD8C-C6DF-4334-B7C1-A16E787A5F20}" destId="{424D2346-3BAA-4AE3-B808-E46E4BB4288B}" srcOrd="0" destOrd="2" presId="urn:microsoft.com/office/officeart/2005/8/layout/vList5"/>
    <dgm:cxn modelId="{18FE5B37-B793-466B-8A95-B8FE8E0D2DF4}" type="presOf" srcId="{39538CF9-8AB9-474E-9AF2-3F1D7E6CC330}" destId="{424D2346-3BAA-4AE3-B808-E46E4BB4288B}" srcOrd="0" destOrd="1" presId="urn:microsoft.com/office/officeart/2005/8/layout/vList5"/>
    <dgm:cxn modelId="{038D1C5C-0537-41D8-8A91-F819133EF195}" srcId="{2F121888-0F17-484E-A1CC-9CC57094F365}" destId="{48DCCD8C-C6DF-4334-B7C1-A16E787A5F20}" srcOrd="1" destOrd="0" parTransId="{8139218E-9318-4510-8E62-C43EF3AABB2B}" sibTransId="{1721B1CB-0CAD-4C55-BB63-D48208CBD9B6}"/>
    <dgm:cxn modelId="{1D088E69-034F-481A-9906-CC310387EE95}" srcId="{64579042-21F5-420E-9281-1DC31E491BA9}" destId="{2F121888-0F17-484E-A1CC-9CC57094F365}" srcOrd="0" destOrd="0" parTransId="{C651B613-1CD0-4653-B9D7-5B9D54AF6216}" sibTransId="{F46F527A-55B1-4684-B195-0E5C6D011027}"/>
    <dgm:cxn modelId="{648A0350-B0F9-4B54-ACBC-9476FB5AFD3B}" type="presOf" srcId="{64579042-21F5-420E-9281-1DC31E491BA9}" destId="{A553DFAA-D421-4C78-852E-5C9BA891C264}" srcOrd="0" destOrd="0" presId="urn:microsoft.com/office/officeart/2005/8/layout/vList5"/>
    <dgm:cxn modelId="{BBBFE373-811C-4557-9308-D97B9EA9926E}" type="presOf" srcId="{5A367E01-881D-406B-9BBC-65077DEF079D}" destId="{E5BDDA47-05F5-4395-A4C6-C946436F776D}" srcOrd="0" destOrd="0" presId="urn:microsoft.com/office/officeart/2005/8/layout/vList5"/>
    <dgm:cxn modelId="{6F3DA974-4291-44F2-8842-65477465F0CC}" srcId="{2F121888-0F17-484E-A1CC-9CC57094F365}" destId="{DA693CC8-9074-4DC8-8281-21B230388DC7}" srcOrd="2" destOrd="0" parTransId="{D1550B37-F1AD-4529-888C-11953088C6EC}" sibTransId="{B4AFE671-4893-4DBB-9C31-50AAB3150BEB}"/>
    <dgm:cxn modelId="{A7335A93-3C7D-4E81-B175-9942642F04D0}" type="presOf" srcId="{EFD1BA4F-3099-49A8-92ED-04671233AA14}" destId="{6A7CA9E3-1EC5-41D9-A39B-93B469DF1B8A}" srcOrd="0" destOrd="0" presId="urn:microsoft.com/office/officeart/2005/8/layout/vList5"/>
    <dgm:cxn modelId="{ABC3959A-CB72-46C4-89E5-8027057616C9}" type="presOf" srcId="{DA693CC8-9074-4DC8-8281-21B230388DC7}" destId="{424D2346-3BAA-4AE3-B808-E46E4BB4288B}" srcOrd="0" destOrd="3" presId="urn:microsoft.com/office/officeart/2005/8/layout/vList5"/>
    <dgm:cxn modelId="{967695C5-2A16-4213-A6B4-38166414A292}" type="presOf" srcId="{2F121888-0F17-484E-A1CC-9CC57094F365}" destId="{424D2346-3BAA-4AE3-B808-E46E4BB4288B}" srcOrd="0" destOrd="0" presId="urn:microsoft.com/office/officeart/2005/8/layout/vList5"/>
    <dgm:cxn modelId="{85A2BDCE-B82C-4994-822A-508578DDACC7}" srcId="{472358D6-BDCA-4D1B-BD54-289FA84DD754}" destId="{64579042-21F5-420E-9281-1DC31E491BA9}" srcOrd="1" destOrd="0" parTransId="{06D7DB43-3703-4088-AE7D-F437E4187189}" sibTransId="{1134BAFA-5332-4063-98CA-C62A1DBFAC76}"/>
    <dgm:cxn modelId="{ADE8F4D7-C05B-4A4B-A1A0-75A4DD467A0B}" srcId="{EFD1BA4F-3099-49A8-92ED-04671233AA14}" destId="{5A367E01-881D-406B-9BBC-65077DEF079D}" srcOrd="0" destOrd="0" parTransId="{54356524-DFC9-47AC-BDEC-DE7920C4FCD5}" sibTransId="{71C7DF9C-1364-490A-9B20-6A457F5F9637}"/>
    <dgm:cxn modelId="{A74BC7DE-9211-43E7-99F6-F3FA7D99700E}" srcId="{EFD1BA4F-3099-49A8-92ED-04671233AA14}" destId="{D8776C6A-F414-4C87-86CC-D9273A3499ED}" srcOrd="1" destOrd="0" parTransId="{8AA562AC-F5C6-4820-8E4E-F661B0302749}" sibTransId="{D9951725-29B1-46B9-BAA1-4F19C9129FBA}"/>
    <dgm:cxn modelId="{EA3428F6-C9F6-4D88-94CF-87037001183E}" srcId="{2F121888-0F17-484E-A1CC-9CC57094F365}" destId="{39538CF9-8AB9-474E-9AF2-3F1D7E6CC330}" srcOrd="0" destOrd="0" parTransId="{55DFBB37-1D92-4073-B53C-A1BB46D8B5DD}" sibTransId="{42A7CD47-E1F0-46CC-8E21-927A19388F09}"/>
    <dgm:cxn modelId="{0B77E967-DAFE-4714-A82F-046A7CAB44CE}" type="presParOf" srcId="{63F55E52-03D2-4FE7-8F92-CCBDA8EEEF8E}" destId="{AAB79483-4533-45BC-9803-CC474912A773}" srcOrd="0" destOrd="0" presId="urn:microsoft.com/office/officeart/2005/8/layout/vList5"/>
    <dgm:cxn modelId="{926F06EC-0F9F-41DE-8A90-4E925A225724}" type="presParOf" srcId="{AAB79483-4533-45BC-9803-CC474912A773}" destId="{6A7CA9E3-1EC5-41D9-A39B-93B469DF1B8A}" srcOrd="0" destOrd="0" presId="urn:microsoft.com/office/officeart/2005/8/layout/vList5"/>
    <dgm:cxn modelId="{48EC54FB-6788-4F26-A7B1-9F2E327FA8EB}" type="presParOf" srcId="{AAB79483-4533-45BC-9803-CC474912A773}" destId="{E5BDDA47-05F5-4395-A4C6-C946436F776D}" srcOrd="1" destOrd="0" presId="urn:microsoft.com/office/officeart/2005/8/layout/vList5"/>
    <dgm:cxn modelId="{F21D333C-68F2-400C-B4BB-563049059966}" type="presParOf" srcId="{63F55E52-03D2-4FE7-8F92-CCBDA8EEEF8E}" destId="{1DABFE97-8EA2-4ACB-ADAA-796E8310E62F}" srcOrd="1" destOrd="0" presId="urn:microsoft.com/office/officeart/2005/8/layout/vList5"/>
    <dgm:cxn modelId="{15040A66-17B9-46FD-A657-9A9690634ECC}" type="presParOf" srcId="{63F55E52-03D2-4FE7-8F92-CCBDA8EEEF8E}" destId="{4BEE7865-EA5B-4CC3-A9EB-B62F2162AF8F}" srcOrd="2" destOrd="0" presId="urn:microsoft.com/office/officeart/2005/8/layout/vList5"/>
    <dgm:cxn modelId="{C034D473-DECE-4EF5-AE1F-2FA7BA53822D}" type="presParOf" srcId="{4BEE7865-EA5B-4CC3-A9EB-B62F2162AF8F}" destId="{A553DFAA-D421-4C78-852E-5C9BA891C264}" srcOrd="0" destOrd="0" presId="urn:microsoft.com/office/officeart/2005/8/layout/vList5"/>
    <dgm:cxn modelId="{757CABAA-6BB8-4F0B-AC21-78286AB8B5C2}" type="presParOf" srcId="{4BEE7865-EA5B-4CC3-A9EB-B62F2162AF8F}" destId="{424D2346-3BAA-4AE3-B808-E46E4BB428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F7FE78-B0DE-4B7B-A74F-B37662D2DEA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A37691D-C6C3-4F10-95AF-457904FFA517}">
      <dgm:prSet/>
      <dgm:spPr/>
      <dgm:t>
        <a:bodyPr/>
        <a:lstStyle/>
        <a:p>
          <a:r>
            <a:rPr lang="en-US"/>
            <a:t>Findings:</a:t>
          </a:r>
          <a:br>
            <a:rPr lang="en-US"/>
          </a:br>
          <a:r>
            <a:rPr lang="en-US"/>
            <a:t>✅ Mental health is strongly linked to work-life balance &amp; anxiety levels.</a:t>
          </a:r>
          <a:br>
            <a:rPr lang="en-US"/>
          </a:br>
          <a:r>
            <a:rPr lang="en-US"/>
            <a:t>✅ Excessive remote hours increase stress risks.</a:t>
          </a:r>
          <a:br>
            <a:rPr lang="en-US"/>
          </a:br>
          <a:r>
            <a:rPr lang="en-US"/>
            <a:t>✅ Social interaction is crucial for well-being.</a:t>
          </a:r>
        </a:p>
      </dgm:t>
    </dgm:pt>
    <dgm:pt modelId="{349B213D-4692-420D-BD6E-58669032F546}" type="parTrans" cxnId="{610D54FE-6B1D-45B1-9889-B1E4114CDF9B}">
      <dgm:prSet/>
      <dgm:spPr/>
      <dgm:t>
        <a:bodyPr/>
        <a:lstStyle/>
        <a:p>
          <a:endParaRPr lang="en-US"/>
        </a:p>
      </dgm:t>
    </dgm:pt>
    <dgm:pt modelId="{EA63C7B7-0C17-4685-B4E6-A9BE5CFB4214}" type="sibTrans" cxnId="{610D54FE-6B1D-45B1-9889-B1E4114CDF9B}">
      <dgm:prSet/>
      <dgm:spPr/>
      <dgm:t>
        <a:bodyPr/>
        <a:lstStyle/>
        <a:p>
          <a:endParaRPr lang="en-US"/>
        </a:p>
      </dgm:t>
    </dgm:pt>
    <dgm:pt modelId="{DFE4BF24-0EB1-421D-8494-D4DB50909420}" type="pres">
      <dgm:prSet presAssocID="{91F7FE78-B0DE-4B7B-A74F-B37662D2DEAD}" presName="Name0" presStyleCnt="0">
        <dgm:presLayoutVars>
          <dgm:dir/>
          <dgm:resizeHandles val="exact"/>
        </dgm:presLayoutVars>
      </dgm:prSet>
      <dgm:spPr/>
    </dgm:pt>
    <dgm:pt modelId="{CB032831-C4B1-4FCA-B85A-BB393EBCABAB}" type="pres">
      <dgm:prSet presAssocID="{5A37691D-C6C3-4F10-95AF-457904FFA517}" presName="node" presStyleLbl="node1" presStyleIdx="0" presStyleCnt="1">
        <dgm:presLayoutVars>
          <dgm:bulletEnabled val="1"/>
        </dgm:presLayoutVars>
      </dgm:prSet>
      <dgm:spPr/>
    </dgm:pt>
  </dgm:ptLst>
  <dgm:cxnLst>
    <dgm:cxn modelId="{28289E5D-7346-4649-B45D-91CAB72FF47C}" type="presOf" srcId="{91F7FE78-B0DE-4B7B-A74F-B37662D2DEAD}" destId="{DFE4BF24-0EB1-421D-8494-D4DB50909420}" srcOrd="0" destOrd="0" presId="urn:microsoft.com/office/officeart/2016/7/layout/RepeatingBendingProcessNew"/>
    <dgm:cxn modelId="{C337D1F0-9508-4403-8EBF-88F3CAD1536E}" type="presOf" srcId="{5A37691D-C6C3-4F10-95AF-457904FFA517}" destId="{CB032831-C4B1-4FCA-B85A-BB393EBCABAB}" srcOrd="0" destOrd="0" presId="urn:microsoft.com/office/officeart/2016/7/layout/RepeatingBendingProcessNew"/>
    <dgm:cxn modelId="{610D54FE-6B1D-45B1-9889-B1E4114CDF9B}" srcId="{91F7FE78-B0DE-4B7B-A74F-B37662D2DEAD}" destId="{5A37691D-C6C3-4F10-95AF-457904FFA517}" srcOrd="0" destOrd="0" parTransId="{349B213D-4692-420D-BD6E-58669032F546}" sibTransId="{EA63C7B7-0C17-4685-B4E6-A9BE5CFB4214}"/>
    <dgm:cxn modelId="{6B607E0A-0947-498D-8A0D-4BDBB5ABDB51}" type="presParOf" srcId="{DFE4BF24-0EB1-421D-8494-D4DB50909420}" destId="{CB032831-C4B1-4FCA-B85A-BB393EBCABAB}" srcOrd="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A24CB-CFFA-403F-80A2-6920A1DD9D95}">
      <dsp:nvSpPr>
        <dsp:cNvPr id="0" name=""/>
        <dsp:cNvSpPr/>
      </dsp:nvSpPr>
      <dsp:spPr>
        <a:xfrm>
          <a:off x="0" y="34086"/>
          <a:ext cx="6367912" cy="3116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Objective: Analyze how remote work impacts mental health using Machine Learning (Random Forest).</a:t>
          </a:r>
        </a:p>
      </dsp:txBody>
      <dsp:txXfrm>
        <a:off x="152153" y="186239"/>
        <a:ext cx="6063606" cy="2812573"/>
      </dsp:txXfrm>
    </dsp:sp>
    <dsp:sp modelId="{02C38C00-150E-469F-AD78-C80562184291}">
      <dsp:nvSpPr>
        <dsp:cNvPr id="0" name=""/>
        <dsp:cNvSpPr/>
      </dsp:nvSpPr>
      <dsp:spPr>
        <a:xfrm>
          <a:off x="0" y="3254646"/>
          <a:ext cx="6367912" cy="311687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Goal: Predict stress levels based on remote work conditions.</a:t>
          </a:r>
        </a:p>
      </dsp:txBody>
      <dsp:txXfrm>
        <a:off x="152153" y="3406799"/>
        <a:ext cx="6063606" cy="2812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B4594-3FC8-4B73-9C84-29CC6139BC7D}">
      <dsp:nvSpPr>
        <dsp:cNvPr id="0" name=""/>
        <dsp:cNvSpPr/>
      </dsp:nvSpPr>
      <dsp:spPr>
        <a:xfrm>
          <a:off x="2923161" y="3202806"/>
          <a:ext cx="521590" cy="2803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795" y="0"/>
              </a:lnTo>
              <a:lnTo>
                <a:pt x="260795" y="2803549"/>
              </a:lnTo>
              <a:lnTo>
                <a:pt x="521590" y="280354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B137E-0A74-46DC-97EB-0409A49DE0C2}">
      <dsp:nvSpPr>
        <dsp:cNvPr id="0" name=""/>
        <dsp:cNvSpPr/>
      </dsp:nvSpPr>
      <dsp:spPr>
        <a:xfrm>
          <a:off x="2923161" y="3202806"/>
          <a:ext cx="521590" cy="1682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795" y="0"/>
              </a:lnTo>
              <a:lnTo>
                <a:pt x="260795" y="1682129"/>
              </a:lnTo>
              <a:lnTo>
                <a:pt x="521590" y="168212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E3025-B41F-4A55-9C3C-20B2D73EE175}">
      <dsp:nvSpPr>
        <dsp:cNvPr id="0" name=""/>
        <dsp:cNvSpPr/>
      </dsp:nvSpPr>
      <dsp:spPr>
        <a:xfrm>
          <a:off x="2923161" y="3202806"/>
          <a:ext cx="521590" cy="56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795" y="0"/>
              </a:lnTo>
              <a:lnTo>
                <a:pt x="260795" y="560709"/>
              </a:lnTo>
              <a:lnTo>
                <a:pt x="521590" y="56070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9A0DD-3715-4216-ADBB-0E54920EE381}">
      <dsp:nvSpPr>
        <dsp:cNvPr id="0" name=""/>
        <dsp:cNvSpPr/>
      </dsp:nvSpPr>
      <dsp:spPr>
        <a:xfrm>
          <a:off x="2923161" y="2642096"/>
          <a:ext cx="521590" cy="560709"/>
        </a:xfrm>
        <a:custGeom>
          <a:avLst/>
          <a:gdLst/>
          <a:ahLst/>
          <a:cxnLst/>
          <a:rect l="0" t="0" r="0" b="0"/>
          <a:pathLst>
            <a:path>
              <a:moveTo>
                <a:pt x="0" y="560709"/>
              </a:moveTo>
              <a:lnTo>
                <a:pt x="260795" y="560709"/>
              </a:lnTo>
              <a:lnTo>
                <a:pt x="260795" y="0"/>
              </a:lnTo>
              <a:lnTo>
                <a:pt x="521590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5554B-D79C-4DBE-8DB4-4C013B58EBF2}">
      <dsp:nvSpPr>
        <dsp:cNvPr id="0" name=""/>
        <dsp:cNvSpPr/>
      </dsp:nvSpPr>
      <dsp:spPr>
        <a:xfrm>
          <a:off x="2923161" y="1520677"/>
          <a:ext cx="521590" cy="1682129"/>
        </a:xfrm>
        <a:custGeom>
          <a:avLst/>
          <a:gdLst/>
          <a:ahLst/>
          <a:cxnLst/>
          <a:rect l="0" t="0" r="0" b="0"/>
          <a:pathLst>
            <a:path>
              <a:moveTo>
                <a:pt x="0" y="1682129"/>
              </a:moveTo>
              <a:lnTo>
                <a:pt x="260795" y="1682129"/>
              </a:lnTo>
              <a:lnTo>
                <a:pt x="260795" y="0"/>
              </a:lnTo>
              <a:lnTo>
                <a:pt x="521590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9F526-F4B0-414E-971D-309A44A7A092}">
      <dsp:nvSpPr>
        <dsp:cNvPr id="0" name=""/>
        <dsp:cNvSpPr/>
      </dsp:nvSpPr>
      <dsp:spPr>
        <a:xfrm>
          <a:off x="2923161" y="399257"/>
          <a:ext cx="521590" cy="2803549"/>
        </a:xfrm>
        <a:custGeom>
          <a:avLst/>
          <a:gdLst/>
          <a:ahLst/>
          <a:cxnLst/>
          <a:rect l="0" t="0" r="0" b="0"/>
          <a:pathLst>
            <a:path>
              <a:moveTo>
                <a:pt x="0" y="2803549"/>
              </a:moveTo>
              <a:lnTo>
                <a:pt x="260795" y="2803549"/>
              </a:lnTo>
              <a:lnTo>
                <a:pt x="260795" y="0"/>
              </a:lnTo>
              <a:lnTo>
                <a:pt x="521590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1B1BF-0BC0-4B3C-9552-CD40CD9D729D}">
      <dsp:nvSpPr>
        <dsp:cNvPr id="0" name=""/>
        <dsp:cNvSpPr/>
      </dsp:nvSpPr>
      <dsp:spPr>
        <a:xfrm>
          <a:off x="315208" y="1683674"/>
          <a:ext cx="2607952" cy="795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0" kern="1200" baseline="0" dirty="0"/>
            <a:t>Dataset Used: "Impact_of_Remote_Work_on_Mental_Health.csv" </a:t>
          </a:r>
          <a:endParaRPr lang="en-US" sz="900" kern="1200" dirty="0"/>
        </a:p>
      </dsp:txBody>
      <dsp:txXfrm>
        <a:off x="315208" y="1683674"/>
        <a:ext cx="2607952" cy="795425"/>
      </dsp:txXfrm>
    </dsp:sp>
    <dsp:sp modelId="{284B55B5-7654-42BF-8B75-F0677B88CDE0}">
      <dsp:nvSpPr>
        <dsp:cNvPr id="0" name=""/>
        <dsp:cNvSpPr/>
      </dsp:nvSpPr>
      <dsp:spPr>
        <a:xfrm>
          <a:off x="315208" y="2805093"/>
          <a:ext cx="2607952" cy="795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0" kern="1200" baseline="0"/>
            <a:t>Key Features:</a:t>
          </a:r>
          <a:endParaRPr lang="en-US" sz="900" kern="1200"/>
        </a:p>
      </dsp:txBody>
      <dsp:txXfrm>
        <a:off x="315208" y="2805093"/>
        <a:ext cx="2607952" cy="795425"/>
      </dsp:txXfrm>
    </dsp:sp>
    <dsp:sp modelId="{83FBEF2C-229F-443F-8D82-A4EB764CDD14}">
      <dsp:nvSpPr>
        <dsp:cNvPr id="0" name=""/>
        <dsp:cNvSpPr/>
      </dsp:nvSpPr>
      <dsp:spPr>
        <a:xfrm>
          <a:off x="3444751" y="1544"/>
          <a:ext cx="2607952" cy="7954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0" kern="1200" baseline="0"/>
            <a:t>📅 Remote Hours Per Week (Workload)</a:t>
          </a:r>
          <a:endParaRPr lang="en-US" sz="900" kern="1200"/>
        </a:p>
      </dsp:txBody>
      <dsp:txXfrm>
        <a:off x="3444751" y="1544"/>
        <a:ext cx="2607952" cy="795425"/>
      </dsp:txXfrm>
    </dsp:sp>
    <dsp:sp modelId="{7FE2C20E-35D6-494F-9796-94E3EF0B6B02}">
      <dsp:nvSpPr>
        <dsp:cNvPr id="0" name=""/>
        <dsp:cNvSpPr/>
      </dsp:nvSpPr>
      <dsp:spPr>
        <a:xfrm>
          <a:off x="3444751" y="1122964"/>
          <a:ext cx="2607952" cy="7954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0" kern="1200" baseline="0"/>
            <a:t>🏢 Job Role (Engineer, Manager, HR, etc.)</a:t>
          </a:r>
          <a:endParaRPr lang="en-US" sz="900" kern="1200"/>
        </a:p>
      </dsp:txBody>
      <dsp:txXfrm>
        <a:off x="3444751" y="1122964"/>
        <a:ext cx="2607952" cy="795425"/>
      </dsp:txXfrm>
    </dsp:sp>
    <dsp:sp modelId="{F685E067-6664-4A5D-83A0-DCABCE3E41E5}">
      <dsp:nvSpPr>
        <dsp:cNvPr id="0" name=""/>
        <dsp:cNvSpPr/>
      </dsp:nvSpPr>
      <dsp:spPr>
        <a:xfrm>
          <a:off x="3444751" y="2244383"/>
          <a:ext cx="2607952" cy="7954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0" kern="1200" baseline="0"/>
            <a:t>⚖️ Work-Life Balance Score</a:t>
          </a:r>
          <a:endParaRPr lang="en-US" sz="900" kern="1200"/>
        </a:p>
      </dsp:txBody>
      <dsp:txXfrm>
        <a:off x="3444751" y="2244383"/>
        <a:ext cx="2607952" cy="795425"/>
      </dsp:txXfrm>
    </dsp:sp>
    <dsp:sp modelId="{11ABF26A-90FD-4C07-920C-B84DC7D15C4F}">
      <dsp:nvSpPr>
        <dsp:cNvPr id="0" name=""/>
        <dsp:cNvSpPr/>
      </dsp:nvSpPr>
      <dsp:spPr>
        <a:xfrm>
          <a:off x="3444751" y="3365803"/>
          <a:ext cx="2607952" cy="7954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0" kern="1200" baseline="0"/>
            <a:t>👥 Social Interaction Level</a:t>
          </a:r>
          <a:endParaRPr lang="en-US" sz="900" kern="1200"/>
        </a:p>
      </dsp:txBody>
      <dsp:txXfrm>
        <a:off x="3444751" y="3365803"/>
        <a:ext cx="2607952" cy="795425"/>
      </dsp:txXfrm>
    </dsp:sp>
    <dsp:sp modelId="{82B56378-25F0-43E9-A263-DE8E964E134A}">
      <dsp:nvSpPr>
        <dsp:cNvPr id="0" name=""/>
        <dsp:cNvSpPr/>
      </dsp:nvSpPr>
      <dsp:spPr>
        <a:xfrm>
          <a:off x="3444751" y="4487223"/>
          <a:ext cx="2607952" cy="7954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0" kern="1200" baseline="0"/>
            <a:t>😟 Anxiety &amp; Depression Scores</a:t>
          </a:r>
          <a:endParaRPr lang="en-US" sz="900" kern="1200"/>
        </a:p>
      </dsp:txBody>
      <dsp:txXfrm>
        <a:off x="3444751" y="4487223"/>
        <a:ext cx="2607952" cy="795425"/>
      </dsp:txXfrm>
    </dsp:sp>
    <dsp:sp modelId="{DA7BF8AA-7557-472F-A3B6-97C1FE2A0495}">
      <dsp:nvSpPr>
        <dsp:cNvPr id="0" name=""/>
        <dsp:cNvSpPr/>
      </dsp:nvSpPr>
      <dsp:spPr>
        <a:xfrm>
          <a:off x="3444751" y="5608642"/>
          <a:ext cx="2607952" cy="7954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0" kern="1200" baseline="0"/>
            <a:t>🔥 Stress Level (Target: Low/Medium vs. High)</a:t>
          </a:r>
          <a:endParaRPr lang="en-US" sz="900" kern="1200"/>
        </a:p>
      </dsp:txBody>
      <dsp:txXfrm>
        <a:off x="3444751" y="5608642"/>
        <a:ext cx="2607952" cy="795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8065D-001B-4F30-A39D-C089932EBA3D}">
      <dsp:nvSpPr>
        <dsp:cNvPr id="0" name=""/>
        <dsp:cNvSpPr/>
      </dsp:nvSpPr>
      <dsp:spPr>
        <a:xfrm>
          <a:off x="0" y="3866126"/>
          <a:ext cx="1591978" cy="25365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206248" rIns="113221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Model Training:</a:t>
          </a:r>
        </a:p>
      </dsp:txBody>
      <dsp:txXfrm>
        <a:off x="0" y="3866126"/>
        <a:ext cx="1591978" cy="2536597"/>
      </dsp:txXfrm>
    </dsp:sp>
    <dsp:sp modelId="{ED1229AA-BF97-499C-8FAF-E85D76F3AF24}">
      <dsp:nvSpPr>
        <dsp:cNvPr id="0" name=""/>
        <dsp:cNvSpPr/>
      </dsp:nvSpPr>
      <dsp:spPr>
        <a:xfrm>
          <a:off x="1591978" y="3866126"/>
          <a:ext cx="4775934" cy="25365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54000" rIns="96879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split into 80% training / 20% testing.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Encoded categorical variables (e.g., job role).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 model trained with 10 trees.</a:t>
          </a:r>
        </a:p>
      </dsp:txBody>
      <dsp:txXfrm>
        <a:off x="1591978" y="3866126"/>
        <a:ext cx="4775934" cy="2536597"/>
      </dsp:txXfrm>
    </dsp:sp>
    <dsp:sp modelId="{1637F2C7-F945-4A2B-BA4C-CF3705FC1201}">
      <dsp:nvSpPr>
        <dsp:cNvPr id="0" name=""/>
        <dsp:cNvSpPr/>
      </dsp:nvSpPr>
      <dsp:spPr>
        <a:xfrm rot="10800000">
          <a:off x="0" y="2888"/>
          <a:ext cx="1591978" cy="390128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206248" rIns="113221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Why Random Forest?</a:t>
          </a:r>
        </a:p>
      </dsp:txBody>
      <dsp:txXfrm rot="-10800000">
        <a:off x="0" y="2888"/>
        <a:ext cx="1591978" cy="2535836"/>
      </dsp:txXfrm>
    </dsp:sp>
    <dsp:sp modelId="{4A4A5FAC-4806-49DD-B9C3-998E1FBD1A49}">
      <dsp:nvSpPr>
        <dsp:cNvPr id="0" name=""/>
        <dsp:cNvSpPr/>
      </dsp:nvSpPr>
      <dsp:spPr>
        <a:xfrm>
          <a:off x="1591978" y="2888"/>
          <a:ext cx="4775934" cy="2535836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54000" rIns="96879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🌳 Uses multiple decision trees to improve accuracy.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⚖️ Reduces overfitting compared to a single tree.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🔍 Feature importance helps identify key stress factors.</a:t>
          </a:r>
        </a:p>
      </dsp:txBody>
      <dsp:txXfrm>
        <a:off x="1591978" y="2888"/>
        <a:ext cx="4775934" cy="2535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DDA47-05F5-4395-A4C6-C946436F776D}">
      <dsp:nvSpPr>
        <dsp:cNvPr id="0" name=""/>
        <dsp:cNvSpPr/>
      </dsp:nvSpPr>
      <dsp:spPr>
        <a:xfrm rot="5400000">
          <a:off x="3080335" y="-475347"/>
          <a:ext cx="2499690" cy="40754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Shows key decision points affecting stress levels.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Example: "Anxiety Score &gt; 5 → Higher stress risk".</a:t>
          </a:r>
        </a:p>
      </dsp:txBody>
      <dsp:txXfrm rot="-5400000">
        <a:off x="2292449" y="434564"/>
        <a:ext cx="3953439" cy="2255640"/>
      </dsp:txXfrm>
    </dsp:sp>
    <dsp:sp modelId="{6A7CA9E3-1EC5-41D9-A39B-93B469DF1B8A}">
      <dsp:nvSpPr>
        <dsp:cNvPr id="0" name=""/>
        <dsp:cNvSpPr/>
      </dsp:nvSpPr>
      <dsp:spPr>
        <a:xfrm>
          <a:off x="0" y="78"/>
          <a:ext cx="2292448" cy="3124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Decision Tree Visualization</a:t>
          </a:r>
        </a:p>
      </dsp:txBody>
      <dsp:txXfrm>
        <a:off x="111908" y="111986"/>
        <a:ext cx="2068632" cy="2900796"/>
      </dsp:txXfrm>
    </dsp:sp>
    <dsp:sp modelId="{424D2346-3BAA-4AE3-B808-E46E4BB4288B}">
      <dsp:nvSpPr>
        <dsp:cNvPr id="0" name=""/>
        <dsp:cNvSpPr/>
      </dsp:nvSpPr>
      <dsp:spPr>
        <a:xfrm rot="5400000">
          <a:off x="3080335" y="2805496"/>
          <a:ext cx="2499690" cy="407546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📌 Top Contributors to Stress: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Anxiety Score 😟 (Strongest Predictor)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Work-Life Balance ⚖️ (Poor balance → Higher stress)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Remote Work Hours ⏳ (Longer hours → Higher stress)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Social Interaction 👥 (Lack of it increases stress)</a:t>
          </a:r>
        </a:p>
      </dsp:txBody>
      <dsp:txXfrm rot="-5400000">
        <a:off x="2292449" y="3715408"/>
        <a:ext cx="3953439" cy="2255640"/>
      </dsp:txXfrm>
    </dsp:sp>
    <dsp:sp modelId="{A553DFAA-D421-4C78-852E-5C9BA891C264}">
      <dsp:nvSpPr>
        <dsp:cNvPr id="0" name=""/>
        <dsp:cNvSpPr/>
      </dsp:nvSpPr>
      <dsp:spPr>
        <a:xfrm>
          <a:off x="0" y="3280921"/>
          <a:ext cx="2292448" cy="31246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Feature Importance Analysis:</a:t>
          </a:r>
        </a:p>
      </dsp:txBody>
      <dsp:txXfrm>
        <a:off x="111908" y="3392829"/>
        <a:ext cx="2068632" cy="2900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32831-C4B1-4FCA-B85A-BB393EBCABAB}">
      <dsp:nvSpPr>
        <dsp:cNvPr id="0" name=""/>
        <dsp:cNvSpPr/>
      </dsp:nvSpPr>
      <dsp:spPr>
        <a:xfrm>
          <a:off x="0" y="1292432"/>
          <a:ext cx="6367912" cy="38207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033" tIns="327534" rIns="312033" bIns="327534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Findings:</a:t>
          </a:r>
          <a:br>
            <a:rPr lang="en-US" sz="2900" kern="1200"/>
          </a:br>
          <a:r>
            <a:rPr lang="en-US" sz="2900" kern="1200"/>
            <a:t>✅ Mental health is strongly linked to work-life balance &amp; anxiety levels.</a:t>
          </a:r>
          <a:br>
            <a:rPr lang="en-US" sz="2900" kern="1200"/>
          </a:br>
          <a:r>
            <a:rPr lang="en-US" sz="2900" kern="1200"/>
            <a:t>✅ Excessive remote hours increase stress risks.</a:t>
          </a:r>
          <a:br>
            <a:rPr lang="en-US" sz="2900" kern="1200"/>
          </a:br>
          <a:r>
            <a:rPr lang="en-US" sz="2900" kern="1200"/>
            <a:t>✅ Social interaction is crucial for well-being.</a:t>
          </a:r>
        </a:p>
      </dsp:txBody>
      <dsp:txXfrm>
        <a:off x="0" y="1292432"/>
        <a:ext cx="6367912" cy="3820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9E02-22ED-12F2-6548-51B3A4BA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C33D2-05FE-F4EF-A1DB-45F03D2D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19DE-5910-6219-4F3F-1EC2E4FA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F708-B081-4035-B073-28F73D6EBE6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A7EB-EBAC-97F5-767E-1DB65DF1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BD1C-4DB6-6F2F-A81D-4C6B7AB3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2C8-A194-4F56-A1A6-5BF1F321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FB63-60EE-2A56-5F58-DE3F3345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527C-2B57-A578-D6E1-23CB25F34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9C993-E066-21D0-8503-D7A5DDB1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F708-B081-4035-B073-28F73D6EBE6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9838C-8347-2344-4D37-3C051B1F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0DE4-065C-EE7E-B6A4-9BF8A962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2C8-A194-4F56-A1A6-5BF1F321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CD587-D0CC-2F0A-2627-8E37A1EC9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B0AF9-4AF2-D7CB-1B5D-F41CE7F4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015F2-D7AE-2306-504A-86FAB621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F708-B081-4035-B073-28F73D6EBE6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9A587-1F66-C215-273B-ECFB434E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0296E-92C2-A19D-A4D4-CB730E86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2C8-A194-4F56-A1A6-5BF1F321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3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061A-6BC0-C130-47E3-12A82763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75C6-854D-5F6C-37B9-E569CC28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FCB5-9B16-63A0-7C66-BAAC665C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F708-B081-4035-B073-28F73D6EBE6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1ABB7-879A-48E9-4503-E9C56E24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7F66-4625-5EE1-5BA3-08C36A61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2C8-A194-4F56-A1A6-5BF1F321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8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BD2F-AC1B-802C-4EB4-D400BB8E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A5DDF-52E9-C465-7C72-FAA2B605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AE0B-B903-2373-5B61-7F0C3449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F708-B081-4035-B073-28F73D6EBE6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E07F-B833-F924-65A5-A583D42E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9A34-B859-AC46-E4C6-9C40AA7D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2C8-A194-4F56-A1A6-5BF1F321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3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D074-911E-6D2C-B45E-0A22DCE0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EFCC-4356-283B-5F16-C4703AE36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9B163-B3C0-47A2-39C2-790422CD8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19005-5630-EB01-5EBB-60AF18F3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F708-B081-4035-B073-28F73D6EBE6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01B34-F3C1-74A2-3E99-303A7921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7132-36A1-8BD9-F0D0-665C5E53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2C8-A194-4F56-A1A6-5BF1F321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FA39-A337-29D2-37C1-FFC4C3EA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65B4B-7821-4913-1D50-C1E0D71F3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5FA9D-FC43-1A93-1009-DB82AB314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2279D-EE36-761F-7602-4263AE465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7FDBC-A3F8-0873-2FEC-1C2ACC4A5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936BF-2687-8C48-E632-D6A8331A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F708-B081-4035-B073-28F73D6EBE6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B880C-5DE1-186E-B1DC-F680E997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D836F-2713-E74C-6434-7C153517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2C8-A194-4F56-A1A6-5BF1F321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5CBF-3435-9C2D-C5A3-AFD0037B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A0D8E-900E-5881-FFF0-7F0EDF2D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F708-B081-4035-B073-28F73D6EBE6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AA373-5A43-7F4A-1637-D5DC5141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6D52-7D0B-4906-3E17-15FE5495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2C8-A194-4F56-A1A6-5BF1F321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0269D-A8F1-6BB5-440F-50A1D688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F708-B081-4035-B073-28F73D6EBE6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A8001-AFB8-D950-DC33-DBDACFE0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D25E2-DDED-B4FC-3E0B-9785740D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2C8-A194-4F56-A1A6-5BF1F321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5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FE30-FF2C-BA19-99CE-B80C4DC9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E0E2-71DC-5E64-4BE6-E698D76A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BE8DB-5D47-9928-C2A1-4E93C8082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C9A1-99CD-13AD-90F4-686CACDD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F708-B081-4035-B073-28F73D6EBE6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AEBE-EFAD-07F3-6CB8-086C64E9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BC9F3-932B-2D47-D500-753ACBDA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2C8-A194-4F56-A1A6-5BF1F321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2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93F-447A-EC97-01CB-1EA212D3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08ED2-4B49-19A3-48A0-1F2C63E3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D5E9-E8AE-61F5-61FB-9B553C491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FA23D-A80D-62BA-4C47-F188B756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F708-B081-4035-B073-28F73D6EBE6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62761-7F8A-23F0-978B-C9DD5AD8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69F1D-94D5-B7D9-9869-2F9107F0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2C8-A194-4F56-A1A6-5BF1F321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0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8BF26-68BD-AA0C-4021-26871726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332F8-D66B-FBE8-FFCC-1282E7CA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6333-7322-DA56-17D7-1ECF57157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FF708-B081-4035-B073-28F73D6EBE6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5E44-4E24-9AA2-8BEB-0D9F46198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8755-678F-EDD2-971C-76ACB91DA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312C8-A194-4F56-A1A6-5BF1F3219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5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82439-1C3E-45F8-5CE6-6ABA69A1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ROSEMOND K. APAU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ARTIFICAL INTELLIGENCE 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2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23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5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60C0A1-2A4E-9048-FE86-27201926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1️⃣ Introduction</a:t>
            </a:r>
            <a:br>
              <a:rPr lang="en-US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C8EAA2-4F54-7FE5-FA7E-3F1BBBE12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6535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64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423AAA-EDD6-5E92-841A-38537C6E0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5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E38BC3-E717-BEBE-4B6A-80C81710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Dataset &amp; Features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3FDA296-300E-CB4B-15E6-0B8317F00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53434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04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847C6A-61D8-4853-FD4B-9E16FC8C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model: Random forest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33558E-4A06-C939-27E2-890CC0095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464456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22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6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6F2C99-5FFE-E34F-17D6-C10B00AF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Results and insight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DE84AF-A921-0B8C-6A8C-2F33716C8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00383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2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2310B2-9898-0DF3-7A46-C0E3C83A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Conclusion </a:t>
            </a:r>
            <a:br>
              <a:rPr lang="en-US" sz="2000" dirty="0"/>
            </a:b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64F457-40B4-50E8-E4EF-E9F14909D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258125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37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11303</TotalTime>
  <Words>293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ROSEMOND K. APAU ARTIFICAL INTELLIGENCE  PROJECT 2 </vt:lpstr>
      <vt:lpstr>1️⃣ Introduction </vt:lpstr>
      <vt:lpstr>Dataset &amp; Features</vt:lpstr>
      <vt:lpstr>Machine learning model: Random forest</vt:lpstr>
      <vt:lpstr>Results and insight </vt:lpstr>
      <vt:lpstr>5️⃣ 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rosemond kwakyewaa</dc:creator>
  <cp:lastModifiedBy>rosemond kwakyewaa</cp:lastModifiedBy>
  <cp:revision>1</cp:revision>
  <dcterms:created xsi:type="dcterms:W3CDTF">2025-03-04T03:22:01Z</dcterms:created>
  <dcterms:modified xsi:type="dcterms:W3CDTF">2025-03-11T23:45:12Z</dcterms:modified>
</cp:coreProperties>
</file>