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 id="2147483794" r:id="rId5"/>
  </p:sldMasterIdLst>
  <p:notesMasterIdLst>
    <p:notesMasterId r:id="rId12"/>
  </p:notesMasterIdLst>
  <p:sldIdLst>
    <p:sldId id="2076138454" r:id="rId6"/>
    <p:sldId id="2598" r:id="rId7"/>
    <p:sldId id="2076138494" r:id="rId8"/>
    <p:sldId id="2076138495" r:id="rId9"/>
    <p:sldId id="2076138496" r:id="rId10"/>
    <p:sldId id="2076138457"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EF4A92-BADB-8E6D-5B74-87687270D998}" name="Henry Sierk (Aquent LLC)" initials="HL" userId="S::v-henrysierk@microsoft.com::44cfbc11-15f7-4712-9d92-2e6e99ef7552" providerId="AD"/>
  <p188:author id="{F0199CD8-00F6-9F2B-B525-92533B34E0F8}" name="Adi Weisberg" initials="AW" userId="S::adiw@microsoft.com::2ed564a6-fb93-4b57-969b-4d5de76f68f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F3F3F3"/>
    <a:srgbClr val="0078D4"/>
    <a:srgbClr val="5B84ED"/>
    <a:srgbClr val="F9F9F9"/>
    <a:srgbClr val="3F77CE"/>
    <a:srgbClr val="50E6FF"/>
    <a:srgbClr val="FFFFFF"/>
    <a:srgbClr val="4A4868"/>
    <a:srgbClr val="B09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A7A27-85CD-AF4D-9266-C540537829D3}" v="1" dt="2021-04-29T19:55:29.577"/>
  </p1510:revLst>
</p1510:revInfo>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94" autoAdjust="0"/>
    <p:restoredTop sz="91156" autoAdjust="0"/>
  </p:normalViewPr>
  <p:slideViewPr>
    <p:cSldViewPr snapToGrid="0">
      <p:cViewPr varScale="1">
        <p:scale>
          <a:sx n="116" d="100"/>
          <a:sy n="116" d="100"/>
        </p:scale>
        <p:origin x="1312" y="192"/>
      </p:cViewPr>
      <p:guideLst/>
    </p:cSldViewPr>
  </p:slideViewPr>
  <p:outlineViewPr>
    <p:cViewPr>
      <p:scale>
        <a:sx n="33" d="100"/>
        <a:sy n="33" d="100"/>
      </p:scale>
      <p:origin x="0" y="-249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Wall" userId="423520bf-35da-47e2-8bb4-f5f061d519a5" providerId="ADAL" clId="{1F6A7A27-85CD-AF4D-9266-C540537829D3}"/>
    <pc:docChg chg="undo custSel addSld delSld modSld">
      <pc:chgData name="Kim Wall" userId="423520bf-35da-47e2-8bb4-f5f061d519a5" providerId="ADAL" clId="{1F6A7A27-85CD-AF4D-9266-C540537829D3}" dt="2021-04-29T19:58:57.540" v="326" actId="20577"/>
      <pc:docMkLst>
        <pc:docMk/>
      </pc:docMkLst>
      <pc:sldChg chg="modSp mod">
        <pc:chgData name="Kim Wall" userId="423520bf-35da-47e2-8bb4-f5f061d519a5" providerId="ADAL" clId="{1F6A7A27-85CD-AF4D-9266-C540537829D3}" dt="2021-04-29T19:53:29.490" v="128" actId="20577"/>
        <pc:sldMkLst>
          <pc:docMk/>
          <pc:sldMk cId="4178565498" sldId="2598"/>
        </pc:sldMkLst>
        <pc:spChg chg="mod">
          <ac:chgData name="Kim Wall" userId="423520bf-35da-47e2-8bb4-f5f061d519a5" providerId="ADAL" clId="{1F6A7A27-85CD-AF4D-9266-C540537829D3}" dt="2021-04-29T19:53:29.490" v="128" actId="20577"/>
          <ac:spMkLst>
            <pc:docMk/>
            <pc:sldMk cId="4178565498" sldId="2598"/>
            <ac:spMk id="7" creationId="{61F6BD0B-C4D8-42DE-A3A7-50D8219CE639}"/>
          </ac:spMkLst>
        </pc:spChg>
      </pc:sldChg>
      <pc:sldChg chg="modSp mod">
        <pc:chgData name="Kim Wall" userId="423520bf-35da-47e2-8bb4-f5f061d519a5" providerId="ADAL" clId="{1F6A7A27-85CD-AF4D-9266-C540537829D3}" dt="2021-04-29T19:51:30.162" v="26" actId="20577"/>
        <pc:sldMkLst>
          <pc:docMk/>
          <pc:sldMk cId="2872888012" sldId="2076138454"/>
        </pc:sldMkLst>
        <pc:spChg chg="mod">
          <ac:chgData name="Kim Wall" userId="423520bf-35da-47e2-8bb4-f5f061d519a5" providerId="ADAL" clId="{1F6A7A27-85CD-AF4D-9266-C540537829D3}" dt="2021-04-29T19:51:30.162" v="26" actId="20577"/>
          <ac:spMkLst>
            <pc:docMk/>
            <pc:sldMk cId="2872888012" sldId="2076138454"/>
            <ac:spMk id="3" creationId="{9D0E8D77-E740-7748-8B92-3A19CCBA9089}"/>
          </ac:spMkLst>
        </pc:spChg>
      </pc:sldChg>
      <pc:sldChg chg="addSp delSp modSp mod delAnim">
        <pc:chgData name="Kim Wall" userId="423520bf-35da-47e2-8bb4-f5f061d519a5" providerId="ADAL" clId="{1F6A7A27-85CD-AF4D-9266-C540537829D3}" dt="2021-04-29T19:54:45.696" v="194" actId="22"/>
        <pc:sldMkLst>
          <pc:docMk/>
          <pc:sldMk cId="70033041" sldId="2076138494"/>
        </pc:sldMkLst>
        <pc:spChg chg="add">
          <ac:chgData name="Kim Wall" userId="423520bf-35da-47e2-8bb4-f5f061d519a5" providerId="ADAL" clId="{1F6A7A27-85CD-AF4D-9266-C540537829D3}" dt="2021-04-29T19:54:45.696" v="194" actId="22"/>
          <ac:spMkLst>
            <pc:docMk/>
            <pc:sldMk cId="70033041" sldId="2076138494"/>
            <ac:spMk id="2" creationId="{6A983583-E8FE-4D42-B44E-F92CF06028FA}"/>
          </ac:spMkLst>
        </pc:spChg>
        <pc:spChg chg="mod">
          <ac:chgData name="Kim Wall" userId="423520bf-35da-47e2-8bb4-f5f061d519a5" providerId="ADAL" clId="{1F6A7A27-85CD-AF4D-9266-C540537829D3}" dt="2021-04-29T19:54:12.370" v="188" actId="20577"/>
          <ac:spMkLst>
            <pc:docMk/>
            <pc:sldMk cId="70033041" sldId="2076138494"/>
            <ac:spMk id="4" creationId="{A50AD94F-A4AD-496A-AADE-D1BCDE8D9204}"/>
          </ac:spMkLst>
        </pc:spChg>
        <pc:spChg chg="add">
          <ac:chgData name="Kim Wall" userId="423520bf-35da-47e2-8bb4-f5f061d519a5" providerId="ADAL" clId="{1F6A7A27-85CD-AF4D-9266-C540537829D3}" dt="2021-04-29T19:54:45.696" v="194" actId="22"/>
          <ac:spMkLst>
            <pc:docMk/>
            <pc:sldMk cId="70033041" sldId="2076138494"/>
            <ac:spMk id="6" creationId="{A03CCEC8-DF44-E94F-A7B4-27273A62E05F}"/>
          </ac:spMkLst>
        </pc:spChg>
        <pc:spChg chg="del">
          <ac:chgData name="Kim Wall" userId="423520bf-35da-47e2-8bb4-f5f061d519a5" providerId="ADAL" clId="{1F6A7A27-85CD-AF4D-9266-C540537829D3}" dt="2021-04-29T19:54:25.461" v="193" actId="478"/>
          <ac:spMkLst>
            <pc:docMk/>
            <pc:sldMk cId="70033041" sldId="2076138494"/>
            <ac:spMk id="12" creationId="{DEC0788A-1CD0-4359-947A-F69F347E2A6A}"/>
          </ac:spMkLst>
        </pc:spChg>
        <pc:spChg chg="del">
          <ac:chgData name="Kim Wall" userId="423520bf-35da-47e2-8bb4-f5f061d519a5" providerId="ADAL" clId="{1F6A7A27-85CD-AF4D-9266-C540537829D3}" dt="2021-04-29T19:54:25.461" v="193" actId="478"/>
          <ac:spMkLst>
            <pc:docMk/>
            <pc:sldMk cId="70033041" sldId="2076138494"/>
            <ac:spMk id="13" creationId="{D1DBAF16-FD6A-4652-9D66-86D414898A2D}"/>
          </ac:spMkLst>
        </pc:spChg>
        <pc:spChg chg="del">
          <ac:chgData name="Kim Wall" userId="423520bf-35da-47e2-8bb4-f5f061d519a5" providerId="ADAL" clId="{1F6A7A27-85CD-AF4D-9266-C540537829D3}" dt="2021-04-29T19:54:25.461" v="193" actId="478"/>
          <ac:spMkLst>
            <pc:docMk/>
            <pc:sldMk cId="70033041" sldId="2076138494"/>
            <ac:spMk id="14" creationId="{AE0C08E0-4C5F-4CD2-AE01-2EDF64D98597}"/>
          </ac:spMkLst>
        </pc:spChg>
        <pc:spChg chg="del">
          <ac:chgData name="Kim Wall" userId="423520bf-35da-47e2-8bb4-f5f061d519a5" providerId="ADAL" clId="{1F6A7A27-85CD-AF4D-9266-C540537829D3}" dt="2021-04-29T19:54:25.461" v="193" actId="478"/>
          <ac:spMkLst>
            <pc:docMk/>
            <pc:sldMk cId="70033041" sldId="2076138494"/>
            <ac:spMk id="25" creationId="{677F32BD-2E77-443F-A419-4748B49F648D}"/>
          </ac:spMkLst>
        </pc:spChg>
        <pc:grpChg chg="del">
          <ac:chgData name="Kim Wall" userId="423520bf-35da-47e2-8bb4-f5f061d519a5" providerId="ADAL" clId="{1F6A7A27-85CD-AF4D-9266-C540537829D3}" dt="2021-04-29T19:54:22.491" v="190" actId="478"/>
          <ac:grpSpMkLst>
            <pc:docMk/>
            <pc:sldMk cId="70033041" sldId="2076138494"/>
            <ac:grpSpMk id="9" creationId="{406E7E76-ABED-4B1F-823A-E55D0AD4F83A}"/>
          </ac:grpSpMkLst>
        </pc:grpChg>
        <pc:grpChg chg="del">
          <ac:chgData name="Kim Wall" userId="423520bf-35da-47e2-8bb4-f5f061d519a5" providerId="ADAL" clId="{1F6A7A27-85CD-AF4D-9266-C540537829D3}" dt="2021-04-29T19:54:22.963" v="191" actId="478"/>
          <ac:grpSpMkLst>
            <pc:docMk/>
            <pc:sldMk cId="70033041" sldId="2076138494"/>
            <ac:grpSpMk id="26" creationId="{CDDAA86C-28D6-4E4E-B0B3-377B7724E1AF}"/>
          </ac:grpSpMkLst>
        </pc:grpChg>
        <pc:grpChg chg="del">
          <ac:chgData name="Kim Wall" userId="423520bf-35da-47e2-8bb4-f5f061d519a5" providerId="ADAL" clId="{1F6A7A27-85CD-AF4D-9266-C540537829D3}" dt="2021-04-29T19:54:23.734" v="192" actId="478"/>
          <ac:grpSpMkLst>
            <pc:docMk/>
            <pc:sldMk cId="70033041" sldId="2076138494"/>
            <ac:grpSpMk id="27" creationId="{851665B8-F78C-4D35-80C5-BADCF071A287}"/>
          </ac:grpSpMkLst>
        </pc:grpChg>
        <pc:picChg chg="add">
          <ac:chgData name="Kim Wall" userId="423520bf-35da-47e2-8bb4-f5f061d519a5" providerId="ADAL" clId="{1F6A7A27-85CD-AF4D-9266-C540537829D3}" dt="2021-04-29T19:54:45.696" v="194" actId="22"/>
          <ac:picMkLst>
            <pc:docMk/>
            <pc:sldMk cId="70033041" sldId="2076138494"/>
            <ac:picMk id="3" creationId="{140A91A9-E5BB-4F49-AF3B-D1544C0D6AD7}"/>
          </ac:picMkLst>
        </pc:picChg>
        <pc:picChg chg="add">
          <ac:chgData name="Kim Wall" userId="423520bf-35da-47e2-8bb4-f5f061d519a5" providerId="ADAL" clId="{1F6A7A27-85CD-AF4D-9266-C540537829D3}" dt="2021-04-29T19:54:45.696" v="194" actId="22"/>
          <ac:picMkLst>
            <pc:docMk/>
            <pc:sldMk cId="70033041" sldId="2076138494"/>
            <ac:picMk id="5" creationId="{AA8C1C81-3DD6-9C41-A854-4F12D049A847}"/>
          </ac:picMkLst>
        </pc:picChg>
      </pc:sldChg>
      <pc:sldChg chg="addSp delSp modSp add mod delAnim">
        <pc:chgData name="Kim Wall" userId="423520bf-35da-47e2-8bb4-f5f061d519a5" providerId="ADAL" clId="{1F6A7A27-85CD-AF4D-9266-C540537829D3}" dt="2021-04-29T19:57:37.999" v="287" actId="1076"/>
        <pc:sldMkLst>
          <pc:docMk/>
          <pc:sldMk cId="1010655790" sldId="2076138495"/>
        </pc:sldMkLst>
        <pc:spChg chg="mod">
          <ac:chgData name="Kim Wall" userId="423520bf-35da-47e2-8bb4-f5f061d519a5" providerId="ADAL" clId="{1F6A7A27-85CD-AF4D-9266-C540537829D3}" dt="2021-04-29T19:55:15.590" v="248" actId="313"/>
          <ac:spMkLst>
            <pc:docMk/>
            <pc:sldMk cId="1010655790" sldId="2076138495"/>
            <ac:spMk id="4" creationId="{A50AD94F-A4AD-496A-AADE-D1BCDE8D9204}"/>
          </ac:spMkLst>
        </pc:spChg>
        <pc:spChg chg="del">
          <ac:chgData name="Kim Wall" userId="423520bf-35da-47e2-8bb4-f5f061d519a5" providerId="ADAL" clId="{1F6A7A27-85CD-AF4D-9266-C540537829D3}" dt="2021-04-29T19:55:28.816" v="249" actId="478"/>
          <ac:spMkLst>
            <pc:docMk/>
            <pc:sldMk cId="1010655790" sldId="2076138495"/>
            <ac:spMk id="12" creationId="{DEC0788A-1CD0-4359-947A-F69F347E2A6A}"/>
          </ac:spMkLst>
        </pc:spChg>
        <pc:spChg chg="del">
          <ac:chgData name="Kim Wall" userId="423520bf-35da-47e2-8bb4-f5f061d519a5" providerId="ADAL" clId="{1F6A7A27-85CD-AF4D-9266-C540537829D3}" dt="2021-04-29T19:55:28.816" v="249" actId="478"/>
          <ac:spMkLst>
            <pc:docMk/>
            <pc:sldMk cId="1010655790" sldId="2076138495"/>
            <ac:spMk id="13" creationId="{D1DBAF16-FD6A-4652-9D66-86D414898A2D}"/>
          </ac:spMkLst>
        </pc:spChg>
        <pc:spChg chg="del">
          <ac:chgData name="Kim Wall" userId="423520bf-35da-47e2-8bb4-f5f061d519a5" providerId="ADAL" clId="{1F6A7A27-85CD-AF4D-9266-C540537829D3}" dt="2021-04-29T19:55:28.816" v="249" actId="478"/>
          <ac:spMkLst>
            <pc:docMk/>
            <pc:sldMk cId="1010655790" sldId="2076138495"/>
            <ac:spMk id="14" creationId="{AE0C08E0-4C5F-4CD2-AE01-2EDF64D98597}"/>
          </ac:spMkLst>
        </pc:spChg>
        <pc:spChg chg="add mod">
          <ac:chgData name="Kim Wall" userId="423520bf-35da-47e2-8bb4-f5f061d519a5" providerId="ADAL" clId="{1F6A7A27-85CD-AF4D-9266-C540537829D3}" dt="2021-04-29T19:57:09.941" v="282" actId="1076"/>
          <ac:spMkLst>
            <pc:docMk/>
            <pc:sldMk cId="1010655790" sldId="2076138495"/>
            <ac:spMk id="18" creationId="{89C65FC2-0BF2-9242-BEBE-FED3A38074A6}"/>
          </ac:spMkLst>
        </pc:spChg>
        <pc:spChg chg="add mod">
          <ac:chgData name="Kim Wall" userId="423520bf-35da-47e2-8bb4-f5f061d519a5" providerId="ADAL" clId="{1F6A7A27-85CD-AF4D-9266-C540537829D3}" dt="2021-04-29T19:55:29.701" v="251" actId="27636"/>
          <ac:spMkLst>
            <pc:docMk/>
            <pc:sldMk cId="1010655790" sldId="2076138495"/>
            <ac:spMk id="19" creationId="{9B88C68B-B75C-B84F-A4DD-D6F3A2603D75}"/>
          </ac:spMkLst>
        </pc:spChg>
        <pc:spChg chg="add mod">
          <ac:chgData name="Kim Wall" userId="423520bf-35da-47e2-8bb4-f5f061d519a5" providerId="ADAL" clId="{1F6A7A27-85CD-AF4D-9266-C540537829D3}" dt="2021-04-29T19:57:17.103" v="283" actId="207"/>
          <ac:spMkLst>
            <pc:docMk/>
            <pc:sldMk cId="1010655790" sldId="2076138495"/>
            <ac:spMk id="20" creationId="{E295A906-E0CF-9A4D-9279-D1A0A67C46E6}"/>
          </ac:spMkLst>
        </pc:spChg>
        <pc:spChg chg="del">
          <ac:chgData name="Kim Wall" userId="423520bf-35da-47e2-8bb4-f5f061d519a5" providerId="ADAL" clId="{1F6A7A27-85CD-AF4D-9266-C540537829D3}" dt="2021-04-29T19:55:28.816" v="249" actId="478"/>
          <ac:spMkLst>
            <pc:docMk/>
            <pc:sldMk cId="1010655790" sldId="2076138495"/>
            <ac:spMk id="25" creationId="{677F32BD-2E77-443F-A419-4748B49F648D}"/>
          </ac:spMkLst>
        </pc:spChg>
        <pc:spChg chg="add mod">
          <ac:chgData name="Kim Wall" userId="423520bf-35da-47e2-8bb4-f5f061d519a5" providerId="ADAL" clId="{1F6A7A27-85CD-AF4D-9266-C540537829D3}" dt="2021-04-29T19:56:50.107" v="281" actId="1076"/>
          <ac:spMkLst>
            <pc:docMk/>
            <pc:sldMk cId="1010655790" sldId="2076138495"/>
            <ac:spMk id="28" creationId="{A595BF57-6126-4946-9951-5EC6AAD14AF1}"/>
          </ac:spMkLst>
        </pc:spChg>
        <pc:spChg chg="add mod">
          <ac:chgData name="Kim Wall" userId="423520bf-35da-47e2-8bb4-f5f061d519a5" providerId="ADAL" clId="{1F6A7A27-85CD-AF4D-9266-C540537829D3}" dt="2021-04-29T19:57:37.999" v="287" actId="1076"/>
          <ac:spMkLst>
            <pc:docMk/>
            <pc:sldMk cId="1010655790" sldId="2076138495"/>
            <ac:spMk id="30" creationId="{27DED96F-5368-9A45-B32F-1F12D0BBF98C}"/>
          </ac:spMkLst>
        </pc:spChg>
        <pc:grpChg chg="del">
          <ac:chgData name="Kim Wall" userId="423520bf-35da-47e2-8bb4-f5f061d519a5" providerId="ADAL" clId="{1F6A7A27-85CD-AF4D-9266-C540537829D3}" dt="2021-04-29T19:55:28.816" v="249" actId="478"/>
          <ac:grpSpMkLst>
            <pc:docMk/>
            <pc:sldMk cId="1010655790" sldId="2076138495"/>
            <ac:grpSpMk id="9" creationId="{406E7E76-ABED-4B1F-823A-E55D0AD4F83A}"/>
          </ac:grpSpMkLst>
        </pc:grpChg>
        <pc:grpChg chg="del">
          <ac:chgData name="Kim Wall" userId="423520bf-35da-47e2-8bb4-f5f061d519a5" providerId="ADAL" clId="{1F6A7A27-85CD-AF4D-9266-C540537829D3}" dt="2021-04-29T19:55:28.816" v="249" actId="478"/>
          <ac:grpSpMkLst>
            <pc:docMk/>
            <pc:sldMk cId="1010655790" sldId="2076138495"/>
            <ac:grpSpMk id="26" creationId="{CDDAA86C-28D6-4E4E-B0B3-377B7724E1AF}"/>
          </ac:grpSpMkLst>
        </pc:grpChg>
        <pc:grpChg chg="del">
          <ac:chgData name="Kim Wall" userId="423520bf-35da-47e2-8bb4-f5f061d519a5" providerId="ADAL" clId="{1F6A7A27-85CD-AF4D-9266-C540537829D3}" dt="2021-04-29T19:55:28.816" v="249" actId="478"/>
          <ac:grpSpMkLst>
            <pc:docMk/>
            <pc:sldMk cId="1010655790" sldId="2076138495"/>
            <ac:grpSpMk id="27" creationId="{851665B8-F78C-4D35-80C5-BADCF071A287}"/>
          </ac:grpSpMkLst>
        </pc:grpChg>
        <pc:picChg chg="add mod">
          <ac:chgData name="Kim Wall" userId="423520bf-35da-47e2-8bb4-f5f061d519a5" providerId="ADAL" clId="{1F6A7A27-85CD-AF4D-9266-C540537829D3}" dt="2021-04-29T19:57:31.182" v="286" actId="1076"/>
          <ac:picMkLst>
            <pc:docMk/>
            <pc:sldMk cId="1010655790" sldId="2076138495"/>
            <ac:picMk id="29" creationId="{8C4FC6C3-5F2F-4946-B5C4-FBC8847A280B}"/>
          </ac:picMkLst>
        </pc:picChg>
      </pc:sldChg>
      <pc:sldChg chg="addSp delSp modSp add mod">
        <pc:chgData name="Kim Wall" userId="423520bf-35da-47e2-8bb4-f5f061d519a5" providerId="ADAL" clId="{1F6A7A27-85CD-AF4D-9266-C540537829D3}" dt="2021-04-29T19:58:57.540" v="326" actId="20577"/>
        <pc:sldMkLst>
          <pc:docMk/>
          <pc:sldMk cId="4292003937" sldId="2076138496"/>
        </pc:sldMkLst>
        <pc:spChg chg="add">
          <ac:chgData name="Kim Wall" userId="423520bf-35da-47e2-8bb4-f5f061d519a5" providerId="ADAL" clId="{1F6A7A27-85CD-AF4D-9266-C540537829D3}" dt="2021-04-29T19:58:08.984" v="288" actId="22"/>
          <ac:spMkLst>
            <pc:docMk/>
            <pc:sldMk cId="4292003937" sldId="2076138496"/>
            <ac:spMk id="2" creationId="{B7372769-85F3-1242-B806-0D5690D05004}"/>
          </ac:spMkLst>
        </pc:spChg>
        <pc:spChg chg="mod">
          <ac:chgData name="Kim Wall" userId="423520bf-35da-47e2-8bb4-f5f061d519a5" providerId="ADAL" clId="{1F6A7A27-85CD-AF4D-9266-C540537829D3}" dt="2021-04-29T19:55:49.205" v="274" actId="20577"/>
          <ac:spMkLst>
            <pc:docMk/>
            <pc:sldMk cId="4292003937" sldId="2076138496"/>
            <ac:spMk id="4" creationId="{A50AD94F-A4AD-496A-AADE-D1BCDE8D9204}"/>
          </ac:spMkLst>
        </pc:spChg>
        <pc:spChg chg="add mod">
          <ac:chgData name="Kim Wall" userId="423520bf-35da-47e2-8bb4-f5f061d519a5" providerId="ADAL" clId="{1F6A7A27-85CD-AF4D-9266-C540537829D3}" dt="2021-04-29T19:58:57.540" v="326" actId="20577"/>
          <ac:spMkLst>
            <pc:docMk/>
            <pc:sldMk cId="4292003937" sldId="2076138496"/>
            <ac:spMk id="6" creationId="{368D6F57-FA9C-E942-8D59-C7DC450E5914}"/>
          </ac:spMkLst>
        </pc:spChg>
        <pc:spChg chg="add mod">
          <ac:chgData name="Kim Wall" userId="423520bf-35da-47e2-8bb4-f5f061d519a5" providerId="ADAL" clId="{1F6A7A27-85CD-AF4D-9266-C540537829D3}" dt="2021-04-29T19:58:27.024" v="314" actId="1037"/>
          <ac:spMkLst>
            <pc:docMk/>
            <pc:sldMk cId="4292003937" sldId="2076138496"/>
            <ac:spMk id="7" creationId="{877531CE-40B7-C045-AAF4-2BC96A7D884D}"/>
          </ac:spMkLst>
        </pc:spChg>
        <pc:spChg chg="add">
          <ac:chgData name="Kim Wall" userId="423520bf-35da-47e2-8bb4-f5f061d519a5" providerId="ADAL" clId="{1F6A7A27-85CD-AF4D-9266-C540537829D3}" dt="2021-04-29T19:58:08.984" v="288" actId="22"/>
          <ac:spMkLst>
            <pc:docMk/>
            <pc:sldMk cId="4292003937" sldId="2076138496"/>
            <ac:spMk id="8" creationId="{A29F5D2B-04A7-F14F-8D9B-CEF0692170E6}"/>
          </ac:spMkLst>
        </pc:spChg>
        <pc:spChg chg="del">
          <ac:chgData name="Kim Wall" userId="423520bf-35da-47e2-8bb4-f5f061d519a5" providerId="ADAL" clId="{1F6A7A27-85CD-AF4D-9266-C540537829D3}" dt="2021-04-29T19:55:53.527" v="275" actId="478"/>
          <ac:spMkLst>
            <pc:docMk/>
            <pc:sldMk cId="4292003937" sldId="2076138496"/>
            <ac:spMk id="18" creationId="{89C65FC2-0BF2-9242-BEBE-FED3A38074A6}"/>
          </ac:spMkLst>
        </pc:spChg>
        <pc:spChg chg="del">
          <ac:chgData name="Kim Wall" userId="423520bf-35da-47e2-8bb4-f5f061d519a5" providerId="ADAL" clId="{1F6A7A27-85CD-AF4D-9266-C540537829D3}" dt="2021-04-29T19:55:53.527" v="275" actId="478"/>
          <ac:spMkLst>
            <pc:docMk/>
            <pc:sldMk cId="4292003937" sldId="2076138496"/>
            <ac:spMk id="19" creationId="{9B88C68B-B75C-B84F-A4DD-D6F3A2603D75}"/>
          </ac:spMkLst>
        </pc:spChg>
        <pc:spChg chg="del">
          <ac:chgData name="Kim Wall" userId="423520bf-35da-47e2-8bb4-f5f061d519a5" providerId="ADAL" clId="{1F6A7A27-85CD-AF4D-9266-C540537829D3}" dt="2021-04-29T19:55:53.527" v="275" actId="478"/>
          <ac:spMkLst>
            <pc:docMk/>
            <pc:sldMk cId="4292003937" sldId="2076138496"/>
            <ac:spMk id="20" creationId="{E295A906-E0CF-9A4D-9279-D1A0A67C46E6}"/>
          </ac:spMkLst>
        </pc:spChg>
        <pc:spChg chg="del">
          <ac:chgData name="Kim Wall" userId="423520bf-35da-47e2-8bb4-f5f061d519a5" providerId="ADAL" clId="{1F6A7A27-85CD-AF4D-9266-C540537829D3}" dt="2021-04-29T19:55:53.527" v="275" actId="478"/>
          <ac:spMkLst>
            <pc:docMk/>
            <pc:sldMk cId="4292003937" sldId="2076138496"/>
            <ac:spMk id="28" creationId="{A595BF57-6126-4946-9951-5EC6AAD14AF1}"/>
          </ac:spMkLst>
        </pc:spChg>
        <pc:spChg chg="del">
          <ac:chgData name="Kim Wall" userId="423520bf-35da-47e2-8bb4-f5f061d519a5" providerId="ADAL" clId="{1F6A7A27-85CD-AF4D-9266-C540537829D3}" dt="2021-04-29T19:55:53.527" v="275" actId="478"/>
          <ac:spMkLst>
            <pc:docMk/>
            <pc:sldMk cId="4292003937" sldId="2076138496"/>
            <ac:spMk id="30" creationId="{27DED96F-5368-9A45-B32F-1F12D0BBF98C}"/>
          </ac:spMkLst>
        </pc:spChg>
        <pc:picChg chg="add mod">
          <ac:chgData name="Kim Wall" userId="423520bf-35da-47e2-8bb4-f5f061d519a5" providerId="ADAL" clId="{1F6A7A27-85CD-AF4D-9266-C540537829D3}" dt="2021-04-29T19:58:27.024" v="314" actId="1037"/>
          <ac:picMkLst>
            <pc:docMk/>
            <pc:sldMk cId="4292003937" sldId="2076138496"/>
            <ac:picMk id="3" creationId="{33E9B37E-91C3-574F-8516-FEB7578E61D1}"/>
          </ac:picMkLst>
        </pc:picChg>
        <pc:picChg chg="add">
          <ac:chgData name="Kim Wall" userId="423520bf-35da-47e2-8bb4-f5f061d519a5" providerId="ADAL" clId="{1F6A7A27-85CD-AF4D-9266-C540537829D3}" dt="2021-04-29T19:58:08.984" v="288" actId="22"/>
          <ac:picMkLst>
            <pc:docMk/>
            <pc:sldMk cId="4292003937" sldId="2076138496"/>
            <ac:picMk id="5" creationId="{B7B4249B-D70E-6941-A657-9FC84A4E80E0}"/>
          </ac:picMkLst>
        </pc:picChg>
        <pc:picChg chg="del">
          <ac:chgData name="Kim Wall" userId="423520bf-35da-47e2-8bb4-f5f061d519a5" providerId="ADAL" clId="{1F6A7A27-85CD-AF4D-9266-C540537829D3}" dt="2021-04-29T19:55:53.527" v="275" actId="478"/>
          <ac:picMkLst>
            <pc:docMk/>
            <pc:sldMk cId="4292003937" sldId="2076138496"/>
            <ac:picMk id="29" creationId="{8C4FC6C3-5F2F-4946-B5C4-FBC8847A280B}"/>
          </ac:picMkLst>
        </pc:picChg>
      </pc:sldChg>
      <pc:sldChg chg="del">
        <pc:chgData name="Kim Wall" userId="423520bf-35da-47e2-8bb4-f5f061d519a5" providerId="ADAL" clId="{1F6A7A27-85CD-AF4D-9266-C540537829D3}" dt="2021-04-29T19:52:13.578" v="27" actId="2696"/>
        <pc:sldMkLst>
          <pc:docMk/>
          <pc:sldMk cId="3109617290" sldId="2076138502"/>
        </pc:sldMkLst>
      </pc:sldChg>
      <pc:sldChg chg="del">
        <pc:chgData name="Kim Wall" userId="423520bf-35da-47e2-8bb4-f5f061d519a5" providerId="ADAL" clId="{1F6A7A27-85CD-AF4D-9266-C540537829D3}" dt="2021-04-29T19:52:13.578" v="27" actId="2696"/>
        <pc:sldMkLst>
          <pc:docMk/>
          <pc:sldMk cId="845676438" sldId="2076138503"/>
        </pc:sldMkLst>
      </pc:sldChg>
      <pc:sldChg chg="del">
        <pc:chgData name="Kim Wall" userId="423520bf-35da-47e2-8bb4-f5f061d519a5" providerId="ADAL" clId="{1F6A7A27-85CD-AF4D-9266-C540537829D3}" dt="2021-04-29T19:52:13.578" v="27" actId="2696"/>
        <pc:sldMkLst>
          <pc:docMk/>
          <pc:sldMk cId="2884346560" sldId="2076138504"/>
        </pc:sldMkLst>
      </pc:sldChg>
      <pc:sldChg chg="del">
        <pc:chgData name="Kim Wall" userId="423520bf-35da-47e2-8bb4-f5f061d519a5" providerId="ADAL" clId="{1F6A7A27-85CD-AF4D-9266-C540537829D3}" dt="2021-04-29T19:52:13.578" v="27" actId="2696"/>
        <pc:sldMkLst>
          <pc:docMk/>
          <pc:sldMk cId="1096940908" sldId="2076138505"/>
        </pc:sldMkLst>
      </pc:sldChg>
      <pc:sldChg chg="del">
        <pc:chgData name="Kim Wall" userId="423520bf-35da-47e2-8bb4-f5f061d519a5" providerId="ADAL" clId="{1F6A7A27-85CD-AF4D-9266-C540537829D3}" dt="2021-04-29T19:52:13.578" v="27" actId="2696"/>
        <pc:sldMkLst>
          <pc:docMk/>
          <pc:sldMk cId="3425742411" sldId="2076138506"/>
        </pc:sldMkLst>
      </pc:sldChg>
      <pc:sldChg chg="del">
        <pc:chgData name="Kim Wall" userId="423520bf-35da-47e2-8bb4-f5f061d519a5" providerId="ADAL" clId="{1F6A7A27-85CD-AF4D-9266-C540537829D3}" dt="2021-04-29T19:52:13.578" v="27" actId="2696"/>
        <pc:sldMkLst>
          <pc:docMk/>
          <pc:sldMk cId="1030126065" sldId="2076138507"/>
        </pc:sldMkLst>
      </pc:sldChg>
      <pc:sldChg chg="del">
        <pc:chgData name="Kim Wall" userId="423520bf-35da-47e2-8bb4-f5f061d519a5" providerId="ADAL" clId="{1F6A7A27-85CD-AF4D-9266-C540537829D3}" dt="2021-04-29T19:52:13.578" v="27" actId="2696"/>
        <pc:sldMkLst>
          <pc:docMk/>
          <pc:sldMk cId="1460905864" sldId="2076138508"/>
        </pc:sldMkLst>
      </pc:sldChg>
      <pc:sldChg chg="del">
        <pc:chgData name="Kim Wall" userId="423520bf-35da-47e2-8bb4-f5f061d519a5" providerId="ADAL" clId="{1F6A7A27-85CD-AF4D-9266-C540537829D3}" dt="2021-04-29T19:52:13.578" v="27" actId="2696"/>
        <pc:sldMkLst>
          <pc:docMk/>
          <pc:sldMk cId="1417621376" sldId="2076138509"/>
        </pc:sldMkLst>
      </pc:sldChg>
      <pc:sldChg chg="del">
        <pc:chgData name="Kim Wall" userId="423520bf-35da-47e2-8bb4-f5f061d519a5" providerId="ADAL" clId="{1F6A7A27-85CD-AF4D-9266-C540537829D3}" dt="2021-04-29T19:52:13.578" v="27" actId="2696"/>
        <pc:sldMkLst>
          <pc:docMk/>
          <pc:sldMk cId="279580514" sldId="2076138510"/>
        </pc:sldMkLst>
      </pc:sldChg>
      <pc:sldChg chg="del">
        <pc:chgData name="Kim Wall" userId="423520bf-35da-47e2-8bb4-f5f061d519a5" providerId="ADAL" clId="{1F6A7A27-85CD-AF4D-9266-C540537829D3}" dt="2021-04-29T19:52:13.578" v="27" actId="2696"/>
        <pc:sldMkLst>
          <pc:docMk/>
          <pc:sldMk cId="2289063168" sldId="2076138511"/>
        </pc:sldMkLst>
      </pc:sldChg>
      <pc:sldChg chg="del">
        <pc:chgData name="Kim Wall" userId="423520bf-35da-47e2-8bb4-f5f061d519a5" providerId="ADAL" clId="{1F6A7A27-85CD-AF4D-9266-C540537829D3}" dt="2021-04-29T19:52:13.578" v="27" actId="2696"/>
        <pc:sldMkLst>
          <pc:docMk/>
          <pc:sldMk cId="341728755" sldId="2076138512"/>
        </pc:sldMkLst>
      </pc:sldChg>
      <pc:sldChg chg="del">
        <pc:chgData name="Kim Wall" userId="423520bf-35da-47e2-8bb4-f5f061d519a5" providerId="ADAL" clId="{1F6A7A27-85CD-AF4D-9266-C540537829D3}" dt="2021-04-29T19:52:13.578" v="27" actId="2696"/>
        <pc:sldMkLst>
          <pc:docMk/>
          <pc:sldMk cId="944796321" sldId="2076138513"/>
        </pc:sldMkLst>
      </pc:sldChg>
      <pc:sldChg chg="del">
        <pc:chgData name="Kim Wall" userId="423520bf-35da-47e2-8bb4-f5f061d519a5" providerId="ADAL" clId="{1F6A7A27-85CD-AF4D-9266-C540537829D3}" dt="2021-04-29T19:52:13.578" v="27" actId="2696"/>
        <pc:sldMkLst>
          <pc:docMk/>
          <pc:sldMk cId="1462342097" sldId="2076138514"/>
        </pc:sldMkLst>
      </pc:sldChg>
      <pc:sldChg chg="del">
        <pc:chgData name="Kim Wall" userId="423520bf-35da-47e2-8bb4-f5f061d519a5" providerId="ADAL" clId="{1F6A7A27-85CD-AF4D-9266-C540537829D3}" dt="2021-04-29T19:52:13.578" v="27" actId="2696"/>
        <pc:sldMkLst>
          <pc:docMk/>
          <pc:sldMk cId="2547413647" sldId="2076138515"/>
        </pc:sldMkLst>
      </pc:sldChg>
    </pc:docChg>
  </pc:docChgLst>
  <pc:docChgLst>
    <pc:chgData name="Amit Baron" userId="S::ambaron@microsoft.com::9ca6659f-8071-42aa-97bf-c0c0294da6ee" providerId="AD" clId="Web-{E4A9A1A5-556C-4FA6-96E7-E83DF685CA86}"/>
    <pc:docChg chg="delSld modSld">
      <pc:chgData name="Amit Baron" userId="S::ambaron@microsoft.com::9ca6659f-8071-42aa-97bf-c0c0294da6ee" providerId="AD" clId="Web-{E4A9A1A5-556C-4FA6-96E7-E83DF685CA86}" dt="2021-03-21T18:53:03.190" v="19"/>
      <pc:docMkLst>
        <pc:docMk/>
      </pc:docMkLst>
      <pc:sldChg chg="del">
        <pc:chgData name="Amit Baron" userId="S::ambaron@microsoft.com::9ca6659f-8071-42aa-97bf-c0c0294da6ee" providerId="AD" clId="Web-{E4A9A1A5-556C-4FA6-96E7-E83DF685CA86}" dt="2021-03-21T18:53:03.190" v="19"/>
        <pc:sldMkLst>
          <pc:docMk/>
          <pc:sldMk cId="2402828649" sldId="1532"/>
        </pc:sldMkLst>
      </pc:sldChg>
      <pc:sldChg chg="del">
        <pc:chgData name="Amit Baron" userId="S::ambaron@microsoft.com::9ca6659f-8071-42aa-97bf-c0c0294da6ee" providerId="AD" clId="Web-{E4A9A1A5-556C-4FA6-96E7-E83DF685CA86}" dt="2021-03-21T18:52:32.940" v="2"/>
        <pc:sldMkLst>
          <pc:docMk/>
          <pc:sldMk cId="3635852913" sldId="1719"/>
        </pc:sldMkLst>
      </pc:sldChg>
      <pc:sldChg chg="del">
        <pc:chgData name="Amit Baron" userId="S::ambaron@microsoft.com::9ca6659f-8071-42aa-97bf-c0c0294da6ee" providerId="AD" clId="Web-{E4A9A1A5-556C-4FA6-96E7-E83DF685CA86}" dt="2021-03-21T18:52:34.533" v="3"/>
        <pc:sldMkLst>
          <pc:docMk/>
          <pc:sldMk cId="2569545519" sldId="2051"/>
        </pc:sldMkLst>
      </pc:sldChg>
      <pc:sldChg chg="del">
        <pc:chgData name="Amit Baron" userId="S::ambaron@microsoft.com::9ca6659f-8071-42aa-97bf-c0c0294da6ee" providerId="AD" clId="Web-{E4A9A1A5-556C-4FA6-96E7-E83DF685CA86}" dt="2021-03-21T18:52:36.737" v="4"/>
        <pc:sldMkLst>
          <pc:docMk/>
          <pc:sldMk cId="586727438" sldId="3982"/>
        </pc:sldMkLst>
      </pc:sldChg>
      <pc:sldChg chg="del">
        <pc:chgData name="Amit Baron" userId="S::ambaron@microsoft.com::9ca6659f-8071-42aa-97bf-c0c0294da6ee" providerId="AD" clId="Web-{E4A9A1A5-556C-4FA6-96E7-E83DF685CA86}" dt="2021-03-21T18:52:38.846" v="5"/>
        <pc:sldMkLst>
          <pc:docMk/>
          <pc:sldMk cId="2450810605" sldId="3983"/>
        </pc:sldMkLst>
      </pc:sldChg>
      <pc:sldChg chg="del">
        <pc:chgData name="Amit Baron" userId="S::ambaron@microsoft.com::9ca6659f-8071-42aa-97bf-c0c0294da6ee" providerId="AD" clId="Web-{E4A9A1A5-556C-4FA6-96E7-E83DF685CA86}" dt="2021-03-21T18:52:40.846" v="6"/>
        <pc:sldMkLst>
          <pc:docMk/>
          <pc:sldMk cId="4280316552" sldId="3984"/>
        </pc:sldMkLst>
      </pc:sldChg>
      <pc:sldChg chg="del">
        <pc:chgData name="Amit Baron" userId="S::ambaron@microsoft.com::9ca6659f-8071-42aa-97bf-c0c0294da6ee" providerId="AD" clId="Web-{E4A9A1A5-556C-4FA6-96E7-E83DF685CA86}" dt="2021-03-21T18:53:01.128" v="18"/>
        <pc:sldMkLst>
          <pc:docMk/>
          <pc:sldMk cId="615360420" sldId="3985"/>
        </pc:sldMkLst>
      </pc:sldChg>
      <pc:sldChg chg="del">
        <pc:chgData name="Amit Baron" userId="S::ambaron@microsoft.com::9ca6659f-8071-42aa-97bf-c0c0294da6ee" providerId="AD" clId="Web-{E4A9A1A5-556C-4FA6-96E7-E83DF685CA86}" dt="2021-03-21T18:52:43.018" v="7"/>
        <pc:sldMkLst>
          <pc:docMk/>
          <pc:sldMk cId="1891676500" sldId="3986"/>
        </pc:sldMkLst>
      </pc:sldChg>
      <pc:sldChg chg="del">
        <pc:chgData name="Amit Baron" userId="S::ambaron@microsoft.com::9ca6659f-8071-42aa-97bf-c0c0294da6ee" providerId="AD" clId="Web-{E4A9A1A5-556C-4FA6-96E7-E83DF685CA86}" dt="2021-03-21T18:52:52.049" v="12"/>
        <pc:sldMkLst>
          <pc:docMk/>
          <pc:sldMk cId="1034706976" sldId="3987"/>
        </pc:sldMkLst>
      </pc:sldChg>
      <pc:sldChg chg="del">
        <pc:chgData name="Amit Baron" userId="S::ambaron@microsoft.com::9ca6659f-8071-42aa-97bf-c0c0294da6ee" providerId="AD" clId="Web-{E4A9A1A5-556C-4FA6-96E7-E83DF685CA86}" dt="2021-03-21T18:52:53.253" v="13"/>
        <pc:sldMkLst>
          <pc:docMk/>
          <pc:sldMk cId="3116067513" sldId="3988"/>
        </pc:sldMkLst>
      </pc:sldChg>
      <pc:sldChg chg="del">
        <pc:chgData name="Amit Baron" userId="S::ambaron@microsoft.com::9ca6659f-8071-42aa-97bf-c0c0294da6ee" providerId="AD" clId="Web-{E4A9A1A5-556C-4FA6-96E7-E83DF685CA86}" dt="2021-03-21T18:52:54.721" v="14"/>
        <pc:sldMkLst>
          <pc:docMk/>
          <pc:sldMk cId="2829602551" sldId="3989"/>
        </pc:sldMkLst>
      </pc:sldChg>
      <pc:sldChg chg="del">
        <pc:chgData name="Amit Baron" userId="S::ambaron@microsoft.com::9ca6659f-8071-42aa-97bf-c0c0294da6ee" providerId="AD" clId="Web-{E4A9A1A5-556C-4FA6-96E7-E83DF685CA86}" dt="2021-03-21T18:52:56.831" v="15"/>
        <pc:sldMkLst>
          <pc:docMk/>
          <pc:sldMk cId="180424664" sldId="3990"/>
        </pc:sldMkLst>
      </pc:sldChg>
      <pc:sldChg chg="del">
        <pc:chgData name="Amit Baron" userId="S::ambaron@microsoft.com::9ca6659f-8071-42aa-97bf-c0c0294da6ee" providerId="AD" clId="Web-{E4A9A1A5-556C-4FA6-96E7-E83DF685CA86}" dt="2021-03-21T18:52:44.909" v="8"/>
        <pc:sldMkLst>
          <pc:docMk/>
          <pc:sldMk cId="2354303929" sldId="3991"/>
        </pc:sldMkLst>
      </pc:sldChg>
      <pc:sldChg chg="del">
        <pc:chgData name="Amit Baron" userId="S::ambaron@microsoft.com::9ca6659f-8071-42aa-97bf-c0c0294da6ee" providerId="AD" clId="Web-{E4A9A1A5-556C-4FA6-96E7-E83DF685CA86}" dt="2021-03-21T18:52:46.377" v="9"/>
        <pc:sldMkLst>
          <pc:docMk/>
          <pc:sldMk cId="2296025273" sldId="3992"/>
        </pc:sldMkLst>
      </pc:sldChg>
      <pc:sldChg chg="del">
        <pc:chgData name="Amit Baron" userId="S::ambaron@microsoft.com::9ca6659f-8071-42aa-97bf-c0c0294da6ee" providerId="AD" clId="Web-{E4A9A1A5-556C-4FA6-96E7-E83DF685CA86}" dt="2021-03-21T18:52:47.971" v="10"/>
        <pc:sldMkLst>
          <pc:docMk/>
          <pc:sldMk cId="4222852746" sldId="3993"/>
        </pc:sldMkLst>
      </pc:sldChg>
      <pc:sldChg chg="del">
        <pc:chgData name="Amit Baron" userId="S::ambaron@microsoft.com::9ca6659f-8071-42aa-97bf-c0c0294da6ee" providerId="AD" clId="Web-{E4A9A1A5-556C-4FA6-96E7-E83DF685CA86}" dt="2021-03-21T18:52:49.440" v="11"/>
        <pc:sldMkLst>
          <pc:docMk/>
          <pc:sldMk cId="4113168979" sldId="3994"/>
        </pc:sldMkLst>
      </pc:sldChg>
      <pc:sldChg chg="del">
        <pc:chgData name="Amit Baron" userId="S::ambaron@microsoft.com::9ca6659f-8071-42aa-97bf-c0c0294da6ee" providerId="AD" clId="Web-{E4A9A1A5-556C-4FA6-96E7-E83DF685CA86}" dt="2021-03-21T18:52:57.862" v="16"/>
        <pc:sldMkLst>
          <pc:docMk/>
          <pc:sldMk cId="1009565183" sldId="3995"/>
        </pc:sldMkLst>
      </pc:sldChg>
      <pc:sldChg chg="del">
        <pc:chgData name="Amit Baron" userId="S::ambaron@microsoft.com::9ca6659f-8071-42aa-97bf-c0c0294da6ee" providerId="AD" clId="Web-{E4A9A1A5-556C-4FA6-96E7-E83DF685CA86}" dt="2021-03-21T18:52:59.971" v="17"/>
        <pc:sldMkLst>
          <pc:docMk/>
          <pc:sldMk cId="4270872774" sldId="3996"/>
        </pc:sldMkLst>
      </pc:sldChg>
      <pc:sldChg chg="modSp">
        <pc:chgData name="Amit Baron" userId="S::ambaron@microsoft.com::9ca6659f-8071-42aa-97bf-c0c0294da6ee" providerId="AD" clId="Web-{E4A9A1A5-556C-4FA6-96E7-E83DF685CA86}" dt="2021-03-21T18:52:30.846" v="1" actId="20577"/>
        <pc:sldMkLst>
          <pc:docMk/>
          <pc:sldMk cId="2872888012" sldId="2076138454"/>
        </pc:sldMkLst>
        <pc:spChg chg="mod">
          <ac:chgData name="Amit Baron" userId="S::ambaron@microsoft.com::9ca6659f-8071-42aa-97bf-c0c0294da6ee" providerId="AD" clId="Web-{E4A9A1A5-556C-4FA6-96E7-E83DF685CA86}" dt="2021-03-21T18:52:30.846" v="1" actId="20577"/>
          <ac:spMkLst>
            <pc:docMk/>
            <pc:sldMk cId="2872888012" sldId="2076138454"/>
            <ac:spMk id="4" creationId="{DD7157B1-6069-4DB1-A0D0-C0AA256F0E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FF4D4-14FD-4684-A8F2-5021BAF82496}" type="datetimeFigureOut">
              <a:rPr lang="en-IL" smtClean="0"/>
              <a:t>4/29/21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F2D17-7561-4014-A2DF-DCB913F33014}" type="slidenum">
              <a:rPr lang="en-IL" smtClean="0"/>
              <a:t>‹#›</a:t>
            </a:fld>
            <a:endParaRPr lang="en-IL"/>
          </a:p>
        </p:txBody>
      </p:sp>
    </p:spTree>
    <p:extLst>
      <p:ext uri="{BB962C8B-B14F-4D97-AF65-F5344CB8AC3E}">
        <p14:creationId xmlns:p14="http://schemas.microsoft.com/office/powerpoint/2010/main" val="4030979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Point out website</a:t>
            </a:r>
          </a:p>
          <a:p>
            <a:endParaRPr lang="en-US" dirty="0">
              <a:cs typeface="Calibri"/>
            </a:endParaRPr>
          </a:p>
        </p:txBody>
      </p:sp>
      <p:sp>
        <p:nvSpPr>
          <p:cNvPr id="4" name="Slide Number Placeholder 3"/>
          <p:cNvSpPr>
            <a:spLocks noGrp="1"/>
          </p:cNvSpPr>
          <p:nvPr>
            <p:ph type="sldNum" sz="quarter" idx="5"/>
          </p:nvPr>
        </p:nvSpPr>
        <p:spPr/>
        <p:txBody>
          <a:bodyPr/>
          <a:lstStyle/>
          <a:p>
            <a:fld id="{0CAF2D17-7561-4014-A2DF-DCB913F33014}" type="slidenum">
              <a:rPr lang="en-IL" smtClean="0"/>
              <a:t>2</a:t>
            </a:fld>
            <a:endParaRPr lang="en-IL"/>
          </a:p>
        </p:txBody>
      </p:sp>
    </p:spTree>
    <p:extLst>
      <p:ext uri="{BB962C8B-B14F-4D97-AF65-F5344CB8AC3E}">
        <p14:creationId xmlns:p14="http://schemas.microsoft.com/office/powerpoint/2010/main" val="1339660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17.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Master" Target="../slideMasters/slideMaster1.xml"/><Relationship Id="rId5" Type="http://schemas.openxmlformats.org/officeDocument/2006/relationships/image" Target="../media/image21.jpg"/><Relationship Id="rId4" Type="http://schemas.openxmlformats.org/officeDocument/2006/relationships/image" Target="../media/image2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22.jpg"/><Relationship Id="rId5" Type="http://schemas.openxmlformats.org/officeDocument/2006/relationships/image" Target="../media/image12.jpg"/><Relationship Id="rId4" Type="http://schemas.openxmlformats.org/officeDocument/2006/relationships/image" Target="../media/image11.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22.jpg"/><Relationship Id="rId5" Type="http://schemas.openxmlformats.org/officeDocument/2006/relationships/image" Target="../media/image12.jpg"/><Relationship Id="rId4" Type="http://schemas.openxmlformats.org/officeDocument/2006/relationships/image" Target="../media/image11.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1611085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927582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837904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28042796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897905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4343736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3926498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3369353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36146498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2717783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2968023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2341076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76864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4301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1334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30744158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029437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9976652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9921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827342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38915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68029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295030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6877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3235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781738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30927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381757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153828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884168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59174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973054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486936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9832704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89880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7108305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2356833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7482664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6363208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679479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3494886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1675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216483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992489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05552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6228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122466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696033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971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4517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65860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997271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847626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5377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55755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038468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9837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915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E2A9CB16-0FA7-4A7C-B424-125CBC26E8B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6212" y="-68262"/>
            <a:ext cx="6093577" cy="6994525"/>
          </a:xfrm>
          <a:prstGeom prst="rect">
            <a:avLst/>
          </a:prstGeom>
        </p:spPr>
      </p:pic>
    </p:spTree>
    <p:extLst>
      <p:ext uri="{BB962C8B-B14F-4D97-AF65-F5344CB8AC3E}">
        <p14:creationId xmlns:p14="http://schemas.microsoft.com/office/powerpoint/2010/main" val="319441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0" name="Text Placeholder 3">
            <a:extLst>
              <a:ext uri="{FF2B5EF4-FFF2-40B4-BE49-F238E27FC236}">
                <a16:creationId xmlns:a16="http://schemas.microsoft.com/office/drawing/2014/main" id="{40768891-8C94-4069-BC8C-0A54A63140C2}"/>
              </a:ext>
            </a:extLst>
          </p:cNvPr>
          <p:cNvSpPr>
            <a:spLocks noGrp="1"/>
          </p:cNvSpPr>
          <p:nvPr>
            <p:ph type="body" sz="quarter" idx="10"/>
          </p:nvPr>
        </p:nvSpPr>
        <p:spPr>
          <a:xfrm>
            <a:off x="584200" y="1436688"/>
            <a:ext cx="4714875" cy="1231106"/>
          </a:xfrm>
        </p:spPr>
        <p:txBody>
          <a:bodyPr wrap="square">
            <a:spAutoFit/>
          </a:bodyPr>
          <a:lstStyle>
            <a:lvl1pPr marL="0" indent="0">
              <a:spcBef>
                <a:spcPts val="1224"/>
              </a:spcBef>
              <a:buClr>
                <a:schemeClr val="tx1"/>
              </a:buClr>
              <a:buFont typeface="Wingdings" panose="05000000000000000000" pitchFamily="2" charset="2"/>
              <a:buNone/>
              <a:defRPr sz="2000" b="0">
                <a:latin typeface="+mn-lt"/>
                <a:cs typeface="Segoe UI" panose="020B0502040204020203" pitchFamily="34" charset="0"/>
              </a:defRPr>
            </a:lvl1pPr>
            <a:lvl2pPr marL="255588" indent="0">
              <a:buFont typeface="Wingdings" panose="05000000000000000000" pitchFamily="2" charset="2"/>
              <a:buNone/>
              <a:defRPr sz="1600" b="0">
                <a:latin typeface="+mn-lt"/>
              </a:defRPr>
            </a:lvl2pPr>
            <a:lvl3pPr marL="450850" indent="0">
              <a:buFont typeface="Wingdings" panose="05000000000000000000" pitchFamily="2" charset="2"/>
              <a:buNone/>
              <a:tabLst/>
              <a:defRPr sz="1200" b="0">
                <a:latin typeface="+mn-lt"/>
              </a:defRPr>
            </a:lvl3pPr>
            <a:lvl4pPr marL="652462" indent="0">
              <a:buFont typeface="Wingdings" panose="05000000000000000000" pitchFamily="2" charset="2"/>
              <a:buNone/>
              <a:defRPr sz="1100" b="0">
                <a:latin typeface="+mn-lt"/>
              </a:defRPr>
            </a:lvl4pPr>
            <a:lvl5pPr marL="854075" indent="0">
              <a:buFont typeface="Wingdings" panose="05000000000000000000" pitchFamily="2" charset="2"/>
              <a:buNone/>
              <a:tabLst/>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Rounded Corners 3">
            <a:extLst>
              <a:ext uri="{FF2B5EF4-FFF2-40B4-BE49-F238E27FC236}">
                <a16:creationId xmlns:a16="http://schemas.microsoft.com/office/drawing/2014/main" id="{CBCCCCFD-7906-42D4-BC2F-F10F2EAC6532}"/>
              </a:ext>
              <a:ext uri="{C183D7F6-B498-43B3-948B-1728B52AA6E4}">
                <adec:decorative xmlns:adec="http://schemas.microsoft.com/office/drawing/2017/decorative" val="1"/>
              </a:ext>
            </a:extLst>
          </p:cNvPr>
          <p:cNvSpPr/>
          <p:nvPr/>
        </p:nvSpPr>
        <p:spPr bwMode="auto">
          <a:xfrm>
            <a:off x="5848302" y="1337298"/>
            <a:ext cx="7797660" cy="4649406"/>
          </a:xfrm>
          <a:prstGeom prst="roundRect">
            <a:avLst>
              <a:gd name="adj" fmla="val 2491"/>
            </a:avLst>
          </a:prstGeom>
          <a:solidFill>
            <a:schemeClr val="tx1">
              <a:lumMod val="50000"/>
            </a:schemeClr>
          </a:solidFill>
          <a:ln>
            <a:noFill/>
          </a:ln>
          <a:effectLst>
            <a:outerShdw blurRad="292100" dist="38100" dir="3600000" sx="102000" sy="102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Picture Placeholder 8">
            <a:extLst>
              <a:ext uri="{FF2B5EF4-FFF2-40B4-BE49-F238E27FC236}">
                <a16:creationId xmlns:a16="http://schemas.microsoft.com/office/drawing/2014/main" id="{7A528D5A-2410-4344-B71D-D58E63F5B14A}"/>
              </a:ext>
              <a:ext uri="{C183D7F6-B498-43B3-948B-1728B52AA6E4}">
                <adec:decorative xmlns:adec="http://schemas.microsoft.com/office/drawing/2017/decorative" val="1"/>
              </a:ext>
            </a:extLst>
          </p:cNvPr>
          <p:cNvSpPr>
            <a:spLocks noGrp="1"/>
          </p:cNvSpPr>
          <p:nvPr>
            <p:ph type="pic" sz="quarter" idx="11" hasCustomPrompt="1"/>
          </p:nvPr>
        </p:nvSpPr>
        <p:spPr>
          <a:xfrm>
            <a:off x="6096001" y="1558882"/>
            <a:ext cx="6096000" cy="4206239"/>
          </a:xfrm>
          <a:solidFill>
            <a:srgbClr val="E6E6E6"/>
          </a:solidFill>
        </p:spPr>
        <p:txBody>
          <a:bodyPr lIns="0" tIns="0" bIns="1463040" anchor="ctr" anchorCtr="0">
            <a:noAutofit/>
          </a:bodyPr>
          <a:lstStyle>
            <a:lvl1pPr marL="0" indent="0" algn="ctr">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224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63" presetClass="path" presetSubtype="0" decel="100000" fill="hold" grpId="1" nodeType="withEffect">
                                  <p:stCondLst>
                                    <p:cond delay="0"/>
                                  </p:stCondLst>
                                  <p:childTnLst>
                                    <p:animMotion origin="layout" path="M 1.11022E-16 2.22222E-6 L 0.07188 2.22222E-6 " pathEditMode="relative" rAng="0" ptsTypes="AA">
                                      <p:cBhvr>
                                        <p:cTn id="9" dur="500" spd="-100000" fill="hold"/>
                                        <p:tgtEl>
                                          <p:spTgt spid="9"/>
                                        </p:tgtEl>
                                        <p:attrNameLst>
                                          <p:attrName>ppt_x</p:attrName>
                                          <p:attrName>ppt_y</p:attrName>
                                        </p:attrNameLst>
                                      </p:cBhvr>
                                      <p:rCtr x="3594"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grpId="1" nodeType="withEffect">
                                  <p:stCondLst>
                                    <p:cond delay="0"/>
                                  </p:stCondLst>
                                  <p:childTnLst>
                                    <p:animMotion origin="layout" path="M 8.33333E-7 3.7037E-6 L 0.07187 3.7037E-6 " pathEditMode="relative" rAng="0" ptsTypes="AA">
                                      <p:cBhvr>
                                        <p:cTn id="14" dur="500" spd="-100000" fill="hold"/>
                                        <p:tgtEl>
                                          <p:spTgt spid="4"/>
                                        </p:tgtEl>
                                        <p:attrNameLst>
                                          <p:attrName>ppt_x</p:attrName>
                                          <p:attrName>ppt_y</p:attrName>
                                        </p:attrNameLst>
                                      </p:cBhvr>
                                      <p:rCtr x="35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Lst>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11414280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407853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07657049"/>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834348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16820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737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984793"/>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50448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6054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08689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056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7461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4646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19503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791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54355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377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839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9676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22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427417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49805172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386746586"/>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506783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4496017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2624813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416977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70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702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8322113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732435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6083638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088696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725371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3301816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2612569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5861629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4757647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2348630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2053627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9472920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703684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052703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331976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1319329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6715366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167479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523568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65955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11248601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24837585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272046319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5246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32382276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6592263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2488893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100551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649098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2791432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452061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75888508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6934891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234645877"/>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902353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51272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5210966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2889013160"/>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2515936001"/>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2294546479"/>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40470898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2165118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2831469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624276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0647206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2409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24729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98641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4572918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747742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6682444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93898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086693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641950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9361118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38983424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5132576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 Type="http://schemas.openxmlformats.org/officeDocument/2006/relationships/slideLayout" Target="../slideLayouts/slideLayout117.xml"/><Relationship Id="rId21" Type="http://schemas.openxmlformats.org/officeDocument/2006/relationships/slideLayout" Target="../slideLayouts/slideLayout135.xml"/><Relationship Id="rId34" Type="http://schemas.openxmlformats.org/officeDocument/2006/relationships/image" Target="../media/image1.emf"/><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theme" Target="../theme/theme2.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8"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4346009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6" r:id="rId52"/>
    <p:sldLayoutId id="2147483717" r:id="rId53"/>
    <p:sldLayoutId id="2147483718" r:id="rId54"/>
    <p:sldLayoutId id="2147483719" r:id="rId55"/>
    <p:sldLayoutId id="2147483720" r:id="rId56"/>
    <p:sldLayoutId id="2147483721" r:id="rId57"/>
    <p:sldLayoutId id="2147483722" r:id="rId58"/>
    <p:sldLayoutId id="2147483723" r:id="rId59"/>
    <p:sldLayoutId id="2147483724" r:id="rId60"/>
    <p:sldLayoutId id="2147483725" r:id="rId61"/>
    <p:sldLayoutId id="2147483726" r:id="rId62"/>
    <p:sldLayoutId id="2147483727" r:id="rId63"/>
    <p:sldLayoutId id="2147483728" r:id="rId64"/>
    <p:sldLayoutId id="2147483729" r:id="rId65"/>
    <p:sldLayoutId id="2147483730" r:id="rId66"/>
    <p:sldLayoutId id="2147483731" r:id="rId67"/>
    <p:sldLayoutId id="2147483732" r:id="rId68"/>
    <p:sldLayoutId id="2147483733" r:id="rId69"/>
    <p:sldLayoutId id="2147483734" r:id="rId70"/>
    <p:sldLayoutId id="2147483735" r:id="rId71"/>
    <p:sldLayoutId id="2147483736" r:id="rId72"/>
    <p:sldLayoutId id="2147483737" r:id="rId73"/>
    <p:sldLayoutId id="2147483738" r:id="rId74"/>
    <p:sldLayoutId id="2147483739" r:id="rId75"/>
    <p:sldLayoutId id="2147483740" r:id="rId76"/>
    <p:sldLayoutId id="2147483741" r:id="rId77"/>
    <p:sldLayoutId id="2147483742" r:id="rId78"/>
    <p:sldLayoutId id="2147483743" r:id="rId79"/>
    <p:sldLayoutId id="2147483744" r:id="rId80"/>
    <p:sldLayoutId id="2147483745" r:id="rId81"/>
    <p:sldLayoutId id="2147483746" r:id="rId82"/>
    <p:sldLayoutId id="2147483747" r:id="rId83"/>
    <p:sldLayoutId id="2147483748" r:id="rId84"/>
    <p:sldLayoutId id="2147483749" r:id="rId85"/>
    <p:sldLayoutId id="2147483750" r:id="rId86"/>
    <p:sldLayoutId id="2147483751" r:id="rId87"/>
    <p:sldLayoutId id="2147483752" r:id="rId88"/>
    <p:sldLayoutId id="2147483753" r:id="rId89"/>
    <p:sldLayoutId id="2147483754" r:id="rId90"/>
    <p:sldLayoutId id="2147483755" r:id="rId91"/>
    <p:sldLayoutId id="2147483756" r:id="rId92"/>
    <p:sldLayoutId id="2147483757" r:id="rId93"/>
    <p:sldLayoutId id="2147483758" r:id="rId94"/>
    <p:sldLayoutId id="2147483759" r:id="rId95"/>
    <p:sldLayoutId id="2147483760" r:id="rId96"/>
    <p:sldLayoutId id="2147483761" r:id="rId97"/>
    <p:sldLayoutId id="2147483762" r:id="rId98"/>
    <p:sldLayoutId id="2147483763" r:id="rId99"/>
    <p:sldLayoutId id="2147483764" r:id="rId100"/>
    <p:sldLayoutId id="2147483765" r:id="rId101"/>
    <p:sldLayoutId id="2147483766" r:id="rId102"/>
    <p:sldLayoutId id="2147483767" r:id="rId103"/>
    <p:sldLayoutId id="2147483768" r:id="rId104"/>
    <p:sldLayoutId id="2147483769" r:id="rId105"/>
    <p:sldLayoutId id="2147483770" r:id="rId106"/>
    <p:sldLayoutId id="2147483771" r:id="rId107"/>
    <p:sldLayoutId id="2147483772" r:id="rId108"/>
    <p:sldLayoutId id="2147483773" r:id="rId109"/>
    <p:sldLayoutId id="2147483774" r:id="rId110"/>
    <p:sldLayoutId id="2147483775" r:id="rId111"/>
    <p:sldLayoutId id="2147483776" r:id="rId112"/>
    <p:sldLayoutId id="2147483777" r:id="rId113"/>
    <p:sldLayoutId id="2147483778"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551664060"/>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815"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 id="2147483824" r:id="rId30"/>
    <p:sldLayoutId id="2147483825" r:id="rId31"/>
    <p:sldLayoutId id="2147483826"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5C1-53F6-A547-9ECD-882F3870AF81}"/>
              </a:ext>
            </a:extLst>
          </p:cNvPr>
          <p:cNvSpPr>
            <a:spLocks noGrp="1"/>
          </p:cNvSpPr>
          <p:nvPr>
            <p:ph type="title"/>
          </p:nvPr>
        </p:nvSpPr>
        <p:spPr>
          <a:xfrm>
            <a:off x="588263" y="2425541"/>
            <a:ext cx="5020057" cy="1107996"/>
          </a:xfrm>
        </p:spPr>
        <p:txBody>
          <a:bodyPr/>
          <a:lstStyle/>
          <a:p>
            <a:r>
              <a:rPr lang="en-US" dirty="0"/>
              <a:t>Azure Defender for IoT</a:t>
            </a:r>
          </a:p>
        </p:txBody>
      </p:sp>
      <p:sp>
        <p:nvSpPr>
          <p:cNvPr id="3" name="Text Placeholder 2">
            <a:extLst>
              <a:ext uri="{FF2B5EF4-FFF2-40B4-BE49-F238E27FC236}">
                <a16:creationId xmlns:a16="http://schemas.microsoft.com/office/drawing/2014/main" id="{9D0E8D77-E740-7748-8B92-3A19CCBA9089}"/>
              </a:ext>
            </a:extLst>
          </p:cNvPr>
          <p:cNvSpPr>
            <a:spLocks noGrp="1"/>
          </p:cNvSpPr>
          <p:nvPr>
            <p:ph type="body" sz="quarter" idx="12"/>
          </p:nvPr>
        </p:nvSpPr>
        <p:spPr>
          <a:xfrm>
            <a:off x="582042" y="3962400"/>
            <a:ext cx="4282566" cy="338554"/>
          </a:xfrm>
        </p:spPr>
        <p:txBody>
          <a:bodyPr/>
          <a:lstStyle/>
          <a:p>
            <a:r>
              <a:rPr lang="en-US" dirty="0"/>
              <a:t>200.5 Attack Vector Analysis</a:t>
            </a:r>
          </a:p>
        </p:txBody>
      </p:sp>
      <p:sp>
        <p:nvSpPr>
          <p:cNvPr id="4" name="Text Placeholder 2">
            <a:extLst>
              <a:ext uri="{FF2B5EF4-FFF2-40B4-BE49-F238E27FC236}">
                <a16:creationId xmlns:a16="http://schemas.microsoft.com/office/drawing/2014/main" id="{DD7157B1-6069-4DB1-A0D0-C0AA256F0E76}"/>
              </a:ext>
            </a:extLst>
          </p:cNvPr>
          <p:cNvSpPr txBox="1">
            <a:spLocks/>
          </p:cNvSpPr>
          <p:nvPr/>
        </p:nvSpPr>
        <p:spPr>
          <a:xfrm>
            <a:off x="582042" y="4729817"/>
            <a:ext cx="4164583" cy="338554"/>
          </a:xfrm>
          <a:prstGeom prst="rect">
            <a:avLst/>
          </a:prstGeom>
          <a:noFill/>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728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normAutofit/>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941888" y="585788"/>
            <a:ext cx="6667500" cy="5683249"/>
          </a:xfrm>
        </p:spPr>
        <p:txBody>
          <a:bodyPr>
            <a:normAutofit/>
          </a:bodyPr>
          <a:lstStyle/>
          <a:p>
            <a:pPr marL="0" indent="0">
              <a:buNone/>
            </a:pPr>
            <a:r>
              <a:rPr lang="en-US" sz="2400" dirty="0">
                <a:latin typeface="+mj-lt"/>
              </a:rPr>
              <a:t>Overview</a:t>
            </a:r>
          </a:p>
          <a:p>
            <a:pPr marL="0" indent="0">
              <a:buNone/>
            </a:pPr>
            <a:r>
              <a:rPr lang="en-US" sz="2400" dirty="0">
                <a:latin typeface="+mj-lt"/>
              </a:rPr>
              <a:t>Attack Vectors</a:t>
            </a:r>
          </a:p>
          <a:p>
            <a:pPr marL="0" lvl="1" indent="-274320">
              <a:spcBef>
                <a:spcPts val="0"/>
              </a:spcBef>
              <a:spcAft>
                <a:spcPts val="1200"/>
              </a:spcAft>
              <a:buClr>
                <a:schemeClr val="accent1"/>
              </a:buClr>
              <a:tabLst>
                <a:tab pos="1770063" algn="l"/>
              </a:tabLst>
              <a:defRPr/>
            </a:pPr>
            <a:r>
              <a:rPr lang="en-US" sz="2400" dirty="0">
                <a:cs typeface="Segoe UI"/>
              </a:rPr>
              <a:t>What are they?</a:t>
            </a:r>
          </a:p>
          <a:p>
            <a:pPr marL="0" lvl="1" indent="-274320">
              <a:spcBef>
                <a:spcPts val="0"/>
              </a:spcBef>
              <a:spcAft>
                <a:spcPts val="1200"/>
              </a:spcAft>
              <a:buClr>
                <a:schemeClr val="accent1"/>
              </a:buClr>
              <a:tabLst>
                <a:tab pos="1770063" algn="l"/>
              </a:tabLst>
              <a:defRPr/>
            </a:pPr>
            <a:r>
              <a:rPr lang="en-US" sz="2400" dirty="0">
                <a:cs typeface="Segoe UI"/>
              </a:rPr>
              <a:t>How we discover them?</a:t>
            </a:r>
          </a:p>
          <a:p>
            <a:pPr marL="0" lvl="1" indent="-274320">
              <a:spcBef>
                <a:spcPts val="0"/>
              </a:spcBef>
              <a:spcAft>
                <a:spcPts val="1200"/>
              </a:spcAft>
              <a:buClr>
                <a:schemeClr val="accent1"/>
              </a:buClr>
              <a:tabLst>
                <a:tab pos="1770063" algn="l"/>
              </a:tabLst>
              <a:defRPr/>
            </a:pPr>
            <a:r>
              <a:rPr lang="en-US" sz="2400" dirty="0">
                <a:cs typeface="Segoe UI"/>
              </a:rPr>
              <a:t>How are they useful?</a:t>
            </a:r>
          </a:p>
          <a:p>
            <a:pPr marL="0" lvl="1" indent="-274320">
              <a:spcBef>
                <a:spcPts val="0"/>
              </a:spcBef>
              <a:spcAft>
                <a:spcPts val="1200"/>
              </a:spcAft>
              <a:buClr>
                <a:schemeClr val="accent1"/>
              </a:buClr>
              <a:tabLst>
                <a:tab pos="1770063" algn="l"/>
              </a:tabLst>
              <a:defRPr/>
            </a:pPr>
            <a:r>
              <a:rPr lang="en-US" sz="2400" dirty="0">
                <a:cs typeface="Segoe UI"/>
              </a:rPr>
              <a:t>How to demonstrate them.</a:t>
            </a:r>
          </a:p>
        </p:txBody>
      </p:sp>
    </p:spTree>
    <p:extLst>
      <p:ext uri="{BB962C8B-B14F-4D97-AF65-F5344CB8AC3E}">
        <p14:creationId xmlns:p14="http://schemas.microsoft.com/office/powerpoint/2010/main" val="4178565498"/>
      </p:ext>
    </p:extLst>
  </p:cSld>
  <p:clrMapOvr>
    <a:masterClrMapping/>
  </p:clrMapOvr>
  <mc:AlternateContent xmlns:mc="http://schemas.openxmlformats.org/markup-compatibility/2006" xmlns:p14="http://schemas.microsoft.com/office/powerpoint/2010/main">
    <mc:Choice Requires="p14">
      <p:transition spd="med" p14:dur="700" advTm="18436">
        <p:fade/>
      </p:transition>
    </mc:Choice>
    <mc:Fallback xmlns="">
      <p:transition spd="med" advTm="1843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a:xfrm>
            <a:off x="588263" y="457200"/>
            <a:ext cx="11018520" cy="553998"/>
          </a:xfrm>
        </p:spPr>
        <p:txBody>
          <a:bodyPr/>
          <a:lstStyle/>
          <a:p>
            <a:r>
              <a:rPr lang="en-US" dirty="0"/>
              <a:t>Attack Vectors Identify Potential Routes for Infection</a:t>
            </a:r>
          </a:p>
        </p:txBody>
      </p:sp>
      <p:sp>
        <p:nvSpPr>
          <p:cNvPr id="2" name="Rectangle: Rounded Corners 21">
            <a:extLst>
              <a:ext uri="{FF2B5EF4-FFF2-40B4-BE49-F238E27FC236}">
                <a16:creationId xmlns:a16="http://schemas.microsoft.com/office/drawing/2014/main" id="{6A983583-E8FE-4D42-B44E-F92CF06028FA}"/>
              </a:ext>
            </a:extLst>
          </p:cNvPr>
          <p:cNvSpPr/>
          <p:nvPr/>
        </p:nvSpPr>
        <p:spPr>
          <a:xfrm>
            <a:off x="345330" y="1617407"/>
            <a:ext cx="11459608" cy="911809"/>
          </a:xfrm>
          <a:prstGeom prst="roundRect">
            <a:avLst>
              <a:gd name="adj" fmla="val 6051"/>
            </a:avLst>
          </a:prstGeom>
          <a:ln w="381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Font typeface="+mj-lt"/>
              <a:buAutoNum type="arabicPeriod"/>
            </a:pPr>
            <a:r>
              <a:rPr lang="en-US" dirty="0">
                <a:solidFill>
                  <a:srgbClr val="FFFFFF"/>
                </a:solidFill>
              </a:rPr>
              <a:t>Go to </a:t>
            </a:r>
            <a:r>
              <a:rPr lang="en-US" b="1" dirty="0">
                <a:solidFill>
                  <a:srgbClr val="FFFFFF"/>
                </a:solidFill>
              </a:rPr>
              <a:t>Attack Vectors</a:t>
            </a:r>
          </a:p>
          <a:p>
            <a:pPr marL="342900" indent="-342900">
              <a:buFont typeface="+mj-lt"/>
              <a:buAutoNum type="arabicPeriod"/>
            </a:pPr>
            <a:r>
              <a:rPr lang="en-US" dirty="0">
                <a:solidFill>
                  <a:srgbClr val="FFFFFF"/>
                </a:solidFill>
              </a:rPr>
              <a:t>Create new simulation and add</a:t>
            </a:r>
            <a:r>
              <a:rPr lang="en-US" b="1" dirty="0">
                <a:solidFill>
                  <a:srgbClr val="FFFFFF"/>
                </a:solidFill>
              </a:rPr>
              <a:t> MAL </a:t>
            </a:r>
            <a:r>
              <a:rPr lang="en-US" dirty="0">
                <a:solidFill>
                  <a:srgbClr val="FFFFFF"/>
                </a:solidFill>
              </a:rPr>
              <a:t>device as a </a:t>
            </a:r>
            <a:r>
              <a:rPr lang="en-US" b="1" dirty="0">
                <a:solidFill>
                  <a:srgbClr val="FFFFFF"/>
                </a:solidFill>
              </a:rPr>
              <a:t>Source</a:t>
            </a:r>
            <a:r>
              <a:rPr lang="en-US" dirty="0">
                <a:solidFill>
                  <a:srgbClr val="FFFFFF"/>
                </a:solidFill>
              </a:rPr>
              <a:t> and choose </a:t>
            </a:r>
            <a:r>
              <a:rPr lang="en-US" b="1" dirty="0">
                <a:solidFill>
                  <a:srgbClr val="FFFFFF"/>
                </a:solidFill>
              </a:rPr>
              <a:t>All Target Devices</a:t>
            </a:r>
            <a:r>
              <a:rPr lang="en-US" dirty="0">
                <a:solidFill>
                  <a:srgbClr val="FFFFFF"/>
                </a:solidFill>
              </a:rPr>
              <a:t> </a:t>
            </a:r>
            <a:endParaRPr lang="en-US" b="1" dirty="0">
              <a:solidFill>
                <a:srgbClr val="FFFFFF"/>
              </a:solidFill>
            </a:endParaRPr>
          </a:p>
          <a:p>
            <a:pPr marL="342900" indent="-342900">
              <a:buFont typeface="+mj-lt"/>
              <a:buAutoNum type="arabicPeriod"/>
            </a:pPr>
            <a:r>
              <a:rPr lang="en-US" dirty="0">
                <a:solidFill>
                  <a:srgbClr val="FFFFFF"/>
                </a:solidFill>
              </a:rPr>
              <a:t>Click on </a:t>
            </a:r>
            <a:r>
              <a:rPr lang="en-US" b="1" dirty="0">
                <a:solidFill>
                  <a:srgbClr val="FFFFFF"/>
                </a:solidFill>
              </a:rPr>
              <a:t>Add Simulation </a:t>
            </a:r>
            <a:endParaRPr lang="en-US" dirty="0">
              <a:solidFill>
                <a:srgbClr val="FFFFFF"/>
              </a:solidFill>
            </a:endParaRPr>
          </a:p>
        </p:txBody>
      </p:sp>
      <p:pic>
        <p:nvPicPr>
          <p:cNvPr id="3" name="Picture 2">
            <a:extLst>
              <a:ext uri="{FF2B5EF4-FFF2-40B4-BE49-F238E27FC236}">
                <a16:creationId xmlns:a16="http://schemas.microsoft.com/office/drawing/2014/main" id="{140A91A9-E5BB-4F49-AF3B-D1544C0D6AD7}"/>
              </a:ext>
            </a:extLst>
          </p:cNvPr>
          <p:cNvPicPr>
            <a:picLocks noChangeAspect="1"/>
          </p:cNvPicPr>
          <p:nvPr/>
        </p:nvPicPr>
        <p:blipFill>
          <a:blip r:embed="rId2"/>
          <a:stretch>
            <a:fillRect/>
          </a:stretch>
        </p:blipFill>
        <p:spPr>
          <a:xfrm>
            <a:off x="345330" y="2736200"/>
            <a:ext cx="3693601" cy="2851128"/>
          </a:xfrm>
          <a:prstGeom prst="rect">
            <a:avLst/>
          </a:prstGeom>
        </p:spPr>
      </p:pic>
      <p:pic>
        <p:nvPicPr>
          <p:cNvPr id="5" name="Picture 4">
            <a:extLst>
              <a:ext uri="{FF2B5EF4-FFF2-40B4-BE49-F238E27FC236}">
                <a16:creationId xmlns:a16="http://schemas.microsoft.com/office/drawing/2014/main" id="{AA8C1C81-3DD6-9C41-A854-4F12D049A847}"/>
              </a:ext>
            </a:extLst>
          </p:cNvPr>
          <p:cNvPicPr>
            <a:picLocks noChangeAspect="1"/>
          </p:cNvPicPr>
          <p:nvPr/>
        </p:nvPicPr>
        <p:blipFill>
          <a:blip r:embed="rId3"/>
          <a:stretch>
            <a:fillRect/>
          </a:stretch>
        </p:blipFill>
        <p:spPr>
          <a:xfrm>
            <a:off x="6352673" y="2622117"/>
            <a:ext cx="5192421" cy="2984500"/>
          </a:xfrm>
          <a:prstGeom prst="rect">
            <a:avLst/>
          </a:prstGeom>
        </p:spPr>
      </p:pic>
      <p:sp>
        <p:nvSpPr>
          <p:cNvPr id="6" name="Isosceles Triangle 13">
            <a:extLst>
              <a:ext uri="{FF2B5EF4-FFF2-40B4-BE49-F238E27FC236}">
                <a16:creationId xmlns:a16="http://schemas.microsoft.com/office/drawing/2014/main" id="{A03CCEC8-DF44-E94F-A7B4-27273A62E05F}"/>
              </a:ext>
            </a:extLst>
          </p:cNvPr>
          <p:cNvSpPr/>
          <p:nvPr/>
        </p:nvSpPr>
        <p:spPr>
          <a:xfrm rot="16200000">
            <a:off x="3654373" y="3312769"/>
            <a:ext cx="3082858" cy="1603197"/>
          </a:xfrm>
          <a:prstGeom prst="triangle">
            <a:avLst>
              <a:gd name="adj" fmla="val 42975"/>
            </a:avLst>
          </a:prstGeom>
          <a:gradFill>
            <a:gsLst>
              <a:gs pos="27000">
                <a:srgbClr val="FDBB28"/>
              </a:gs>
              <a:gs pos="98000">
                <a:srgbClr val="20223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330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a:xfrm>
            <a:off x="588263" y="457200"/>
            <a:ext cx="11018520" cy="553998"/>
          </a:xfrm>
        </p:spPr>
        <p:txBody>
          <a:bodyPr/>
          <a:lstStyle/>
          <a:p>
            <a:r>
              <a:rPr lang="en-US" dirty="0"/>
              <a:t>Defining Important Devices – “the crown jewels”</a:t>
            </a:r>
          </a:p>
        </p:txBody>
      </p:sp>
      <p:sp>
        <p:nvSpPr>
          <p:cNvPr id="18" name="Rectangle: Rounded Corners 21">
            <a:extLst>
              <a:ext uri="{FF2B5EF4-FFF2-40B4-BE49-F238E27FC236}">
                <a16:creationId xmlns:a16="http://schemas.microsoft.com/office/drawing/2014/main" id="{89C65FC2-0BF2-9242-BEBE-FED3A38074A6}"/>
              </a:ext>
            </a:extLst>
          </p:cNvPr>
          <p:cNvSpPr/>
          <p:nvPr/>
        </p:nvSpPr>
        <p:spPr>
          <a:xfrm>
            <a:off x="382060" y="3099868"/>
            <a:ext cx="3702338" cy="3451187"/>
          </a:xfrm>
          <a:prstGeom prst="roundRect">
            <a:avLst>
              <a:gd name="adj" fmla="val 6051"/>
            </a:avLst>
          </a:prstGeom>
          <a:ln w="381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Font typeface="+mj-lt"/>
              <a:buAutoNum type="arabicPeriod"/>
            </a:pPr>
            <a:r>
              <a:rPr lang="en-US" dirty="0">
                <a:solidFill>
                  <a:srgbClr val="FFFFFF"/>
                </a:solidFill>
              </a:rPr>
              <a:t>Go to </a:t>
            </a:r>
            <a:r>
              <a:rPr lang="en-US" b="1" dirty="0">
                <a:solidFill>
                  <a:srgbClr val="FFFFFF"/>
                </a:solidFill>
              </a:rPr>
              <a:t>Asset Map</a:t>
            </a:r>
          </a:p>
          <a:p>
            <a:pPr marL="342900" indent="-342900">
              <a:buFont typeface="+mj-lt"/>
              <a:buAutoNum type="arabicPeriod"/>
            </a:pPr>
            <a:r>
              <a:rPr lang="en-US" dirty="0">
                <a:solidFill>
                  <a:srgbClr val="FFFFFF"/>
                </a:solidFill>
              </a:rPr>
              <a:t>Right click on a device and select </a:t>
            </a:r>
            <a:r>
              <a:rPr lang="en-US" b="1" dirty="0">
                <a:solidFill>
                  <a:srgbClr val="FFFFFF"/>
                </a:solidFill>
              </a:rPr>
              <a:t>Mark as Important</a:t>
            </a:r>
            <a:endParaRPr lang="en-US" dirty="0">
              <a:solidFill>
                <a:srgbClr val="FFFFFF"/>
              </a:solidFill>
            </a:endParaRPr>
          </a:p>
          <a:p>
            <a:pPr marL="342900" indent="-342900">
              <a:buFont typeface="+mj-lt"/>
              <a:buAutoNum type="arabicPeriod"/>
            </a:pPr>
            <a:r>
              <a:rPr lang="en-US" dirty="0">
                <a:solidFill>
                  <a:srgbClr val="FFFFFF"/>
                </a:solidFill>
              </a:rPr>
              <a:t>Repeat this action for all the PLCs in subnets:</a:t>
            </a:r>
          </a:p>
          <a:p>
            <a:pPr marL="800100" lvl="1" indent="-342900">
              <a:buFont typeface="+mj-lt"/>
              <a:buAutoNum type="alphaLcPeriod"/>
            </a:pPr>
            <a:r>
              <a:rPr lang="en-US" dirty="0">
                <a:solidFill>
                  <a:srgbClr val="FFFFFF"/>
                </a:solidFill>
              </a:rPr>
              <a:t>192.168.20.0</a:t>
            </a:r>
          </a:p>
          <a:p>
            <a:pPr marL="800100" lvl="1" indent="-342900">
              <a:buFont typeface="+mj-lt"/>
              <a:buAutoNum type="alphaLcPeriod"/>
            </a:pPr>
            <a:r>
              <a:rPr lang="en-US" dirty="0">
                <a:solidFill>
                  <a:srgbClr val="FFFFFF"/>
                </a:solidFill>
              </a:rPr>
              <a:t>192.168.40.0</a:t>
            </a:r>
          </a:p>
          <a:p>
            <a:pPr marL="800100" lvl="1" indent="-342900">
              <a:buFont typeface="+mj-lt"/>
              <a:buAutoNum type="alphaLcPeriod"/>
            </a:pPr>
            <a:r>
              <a:rPr lang="en-US" dirty="0">
                <a:solidFill>
                  <a:srgbClr val="FFFFFF"/>
                </a:solidFill>
              </a:rPr>
              <a:t>192.168.60.0</a:t>
            </a:r>
          </a:p>
        </p:txBody>
      </p:sp>
      <p:sp>
        <p:nvSpPr>
          <p:cNvPr id="19" name="Slide Number Placeholder 3">
            <a:extLst>
              <a:ext uri="{FF2B5EF4-FFF2-40B4-BE49-F238E27FC236}">
                <a16:creationId xmlns:a16="http://schemas.microsoft.com/office/drawing/2014/main" id="{9B88C68B-B75C-B84F-A4DD-D6F3A2603D75}"/>
              </a:ext>
            </a:extLst>
          </p:cNvPr>
          <p:cNvSpPr txBox="1">
            <a:spLocks/>
          </p:cNvSpPr>
          <p:nvPr/>
        </p:nvSpPr>
        <p:spPr>
          <a:xfrm>
            <a:off x="8610600" y="6356350"/>
            <a:ext cx="2743200" cy="365125"/>
          </a:xfrm>
          <a:prstGeom prst="rect">
            <a:avLst/>
          </a:prstGeom>
        </p:spPr>
        <p:txBody>
          <a:bodyPr>
            <a:normAutofit lnSpcReduction="10000"/>
          </a:bodyPr>
          <a:ls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A77C74-7F25-4AE3-B3E1-4EE3C02A2FC3}" type="slidenum">
              <a:rPr lang="en-US" smtClean="0"/>
              <a:pPr/>
              <a:t>4</a:t>
            </a:fld>
            <a:endParaRPr lang="en-US" dirty="0"/>
          </a:p>
        </p:txBody>
      </p:sp>
      <p:sp>
        <p:nvSpPr>
          <p:cNvPr id="20" name="Google Shape;892;p81">
            <a:extLst>
              <a:ext uri="{FF2B5EF4-FFF2-40B4-BE49-F238E27FC236}">
                <a16:creationId xmlns:a16="http://schemas.microsoft.com/office/drawing/2014/main" id="{E295A906-E0CF-9A4D-9279-D1A0A67C46E6}"/>
              </a:ext>
            </a:extLst>
          </p:cNvPr>
          <p:cNvSpPr txBox="1"/>
          <p:nvPr/>
        </p:nvSpPr>
        <p:spPr>
          <a:xfrm>
            <a:off x="201335" y="1172105"/>
            <a:ext cx="11603603" cy="21224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latin typeface="Libre Franklin"/>
                <a:ea typeface="Libre Franklin"/>
                <a:cs typeface="Libre Franklin"/>
                <a:sym typeface="Libre Franklin"/>
              </a:rPr>
              <a:t>We know that there are assent in the customers network that are more important than others.</a:t>
            </a:r>
          </a:p>
          <a:p>
            <a:pPr lvl="0"/>
            <a:r>
              <a:rPr lang="en-US" sz="1800" dirty="0">
                <a:latin typeface="Libre Franklin"/>
                <a:ea typeface="Libre Franklin"/>
                <a:cs typeface="Libre Franklin"/>
                <a:sym typeface="Libre Franklin"/>
              </a:rPr>
              <a:t>CyberX allow to </a:t>
            </a:r>
            <a:r>
              <a:rPr lang="en-US" dirty="0">
                <a:latin typeface="Libre Franklin"/>
                <a:ea typeface="Libre Franklin"/>
                <a:cs typeface="Libre Franklin"/>
                <a:sym typeface="Libre Franklin"/>
              </a:rPr>
              <a:t>mark devices as </a:t>
            </a:r>
            <a:r>
              <a:rPr lang="en-US" sz="1800" dirty="0">
                <a:latin typeface="Libre Franklin"/>
                <a:ea typeface="Libre Franklin"/>
                <a:cs typeface="Libre Franklin"/>
                <a:sym typeface="Libre Franklin"/>
              </a:rPr>
              <a:t>“Crown </a:t>
            </a:r>
            <a:r>
              <a:rPr lang="en-US" dirty="0">
                <a:latin typeface="Libre Franklin"/>
                <a:ea typeface="Libre Franklin"/>
                <a:cs typeface="Libre Franklin"/>
                <a:sym typeface="Libre Franklin"/>
              </a:rPr>
              <a:t>Jewel” to be calculated with higher risk score.</a:t>
            </a:r>
          </a:p>
          <a:p>
            <a:pPr lvl="0"/>
            <a:endParaRPr lang="en-US" sz="1800" dirty="0">
              <a:latin typeface="Libre Franklin"/>
              <a:ea typeface="Libre Franklin"/>
              <a:cs typeface="Libre Franklin"/>
              <a:sym typeface="Libre Franklin"/>
            </a:endParaRPr>
          </a:p>
          <a:p>
            <a:pPr lvl="0"/>
            <a:r>
              <a:rPr lang="en-US" dirty="0">
                <a:latin typeface="Libre Franklin"/>
                <a:ea typeface="Libre Franklin"/>
                <a:cs typeface="Libre Franklin"/>
                <a:sym typeface="Libre Franklin"/>
              </a:rPr>
              <a:t>Those “Crown Jewel” </a:t>
            </a:r>
            <a:r>
              <a:rPr lang="en-US" sz="1800" dirty="0">
                <a:latin typeface="Libre Franklin"/>
                <a:ea typeface="Libre Franklin"/>
                <a:cs typeface="Libre Franklin"/>
                <a:sym typeface="Libre Franklin"/>
              </a:rPr>
              <a:t>devices are ones that if they will be compromised it will do significant damage to customer’s network and/or the organization </a:t>
            </a:r>
          </a:p>
        </p:txBody>
      </p:sp>
      <p:sp>
        <p:nvSpPr>
          <p:cNvPr id="28" name="Google Shape;892;p81">
            <a:extLst>
              <a:ext uri="{FF2B5EF4-FFF2-40B4-BE49-F238E27FC236}">
                <a16:creationId xmlns:a16="http://schemas.microsoft.com/office/drawing/2014/main" id="{A595BF57-6126-4946-9951-5EC6AAD14AF1}"/>
              </a:ext>
            </a:extLst>
          </p:cNvPr>
          <p:cNvSpPr txBox="1"/>
          <p:nvPr/>
        </p:nvSpPr>
        <p:spPr>
          <a:xfrm>
            <a:off x="397683" y="5892395"/>
            <a:ext cx="3540912" cy="5084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lt1"/>
                </a:solidFill>
                <a:latin typeface="Libre Franklin"/>
                <a:ea typeface="Libre Franklin"/>
                <a:cs typeface="Libre Franklin"/>
                <a:sym typeface="Libre Franklin"/>
              </a:rPr>
              <a:t>We see that there are devices that unclassified</a:t>
            </a:r>
          </a:p>
          <a:p>
            <a:pPr marL="0" marR="0" lvl="0" indent="0" algn="l" rtl="0">
              <a:spcBef>
                <a:spcPts val="0"/>
              </a:spcBef>
              <a:spcAft>
                <a:spcPts val="0"/>
              </a:spcAft>
              <a:buNone/>
            </a:pPr>
            <a:endParaRPr lang="en-US" sz="1800" dirty="0">
              <a:solidFill>
                <a:schemeClr val="lt1"/>
              </a:solidFill>
              <a:latin typeface="Libre Franklin"/>
              <a:ea typeface="Libre Franklin"/>
              <a:cs typeface="Libre Franklin"/>
              <a:sym typeface="Libre Franklin"/>
            </a:endParaRPr>
          </a:p>
        </p:txBody>
      </p:sp>
      <p:pic>
        <p:nvPicPr>
          <p:cNvPr id="29" name="Picture 28">
            <a:extLst>
              <a:ext uri="{FF2B5EF4-FFF2-40B4-BE49-F238E27FC236}">
                <a16:creationId xmlns:a16="http://schemas.microsoft.com/office/drawing/2014/main" id="{8C4FC6C3-5F2F-4946-B5C4-FBC8847A280B}"/>
              </a:ext>
            </a:extLst>
          </p:cNvPr>
          <p:cNvPicPr>
            <a:picLocks noChangeAspect="1"/>
          </p:cNvPicPr>
          <p:nvPr/>
        </p:nvPicPr>
        <p:blipFill>
          <a:blip r:embed="rId2"/>
          <a:stretch>
            <a:fillRect/>
          </a:stretch>
        </p:blipFill>
        <p:spPr>
          <a:xfrm>
            <a:off x="5508433" y="2462904"/>
            <a:ext cx="5499073" cy="4261160"/>
          </a:xfrm>
          <a:prstGeom prst="rect">
            <a:avLst/>
          </a:prstGeom>
        </p:spPr>
      </p:pic>
      <p:sp>
        <p:nvSpPr>
          <p:cNvPr id="30" name="Rectangle 29">
            <a:extLst>
              <a:ext uri="{FF2B5EF4-FFF2-40B4-BE49-F238E27FC236}">
                <a16:creationId xmlns:a16="http://schemas.microsoft.com/office/drawing/2014/main" id="{27DED96F-5368-9A45-B32F-1F12D0BBF98C}"/>
              </a:ext>
            </a:extLst>
          </p:cNvPr>
          <p:cNvSpPr/>
          <p:nvPr/>
        </p:nvSpPr>
        <p:spPr>
          <a:xfrm>
            <a:off x="8344127" y="3563429"/>
            <a:ext cx="1433291" cy="32717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6557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a:xfrm>
            <a:off x="588263" y="457200"/>
            <a:ext cx="11018520" cy="553998"/>
          </a:xfrm>
        </p:spPr>
        <p:txBody>
          <a:bodyPr/>
          <a:lstStyle/>
          <a:p>
            <a:r>
              <a:rPr lang="en-US" dirty="0"/>
              <a:t>Risk Assessment Report</a:t>
            </a:r>
          </a:p>
        </p:txBody>
      </p:sp>
      <p:sp>
        <p:nvSpPr>
          <p:cNvPr id="2" name="Isosceles Triangle 12">
            <a:extLst>
              <a:ext uri="{FF2B5EF4-FFF2-40B4-BE49-F238E27FC236}">
                <a16:creationId xmlns:a16="http://schemas.microsoft.com/office/drawing/2014/main" id="{B7372769-85F3-1242-B806-0D5690D05004}"/>
              </a:ext>
            </a:extLst>
          </p:cNvPr>
          <p:cNvSpPr/>
          <p:nvPr/>
        </p:nvSpPr>
        <p:spPr>
          <a:xfrm rot="16350128">
            <a:off x="1557614" y="3408805"/>
            <a:ext cx="1768018" cy="777041"/>
          </a:xfrm>
          <a:prstGeom prst="triangle">
            <a:avLst>
              <a:gd name="adj" fmla="val 41010"/>
            </a:avLst>
          </a:prstGeom>
          <a:gradFill>
            <a:gsLst>
              <a:gs pos="27000">
                <a:srgbClr val="FDBB28"/>
              </a:gs>
              <a:gs pos="98000">
                <a:srgbClr val="20223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3E9B37E-91C3-574F-8516-FEB7578E61D1}"/>
              </a:ext>
            </a:extLst>
          </p:cNvPr>
          <p:cNvPicPr>
            <a:picLocks noChangeAspect="1"/>
          </p:cNvPicPr>
          <p:nvPr/>
        </p:nvPicPr>
        <p:blipFill>
          <a:blip r:embed="rId2"/>
          <a:stretch>
            <a:fillRect/>
          </a:stretch>
        </p:blipFill>
        <p:spPr>
          <a:xfrm>
            <a:off x="2744547" y="2963771"/>
            <a:ext cx="2915057" cy="1667108"/>
          </a:xfrm>
          <a:prstGeom prst="rect">
            <a:avLst/>
          </a:prstGeom>
        </p:spPr>
      </p:pic>
      <p:pic>
        <p:nvPicPr>
          <p:cNvPr id="5" name="Picture 4">
            <a:extLst>
              <a:ext uri="{FF2B5EF4-FFF2-40B4-BE49-F238E27FC236}">
                <a16:creationId xmlns:a16="http://schemas.microsoft.com/office/drawing/2014/main" id="{B7B4249B-D70E-6941-A657-9FC84A4E80E0}"/>
              </a:ext>
            </a:extLst>
          </p:cNvPr>
          <p:cNvPicPr>
            <a:picLocks noChangeAspect="1"/>
          </p:cNvPicPr>
          <p:nvPr/>
        </p:nvPicPr>
        <p:blipFill>
          <a:blip r:embed="rId3"/>
          <a:stretch>
            <a:fillRect/>
          </a:stretch>
        </p:blipFill>
        <p:spPr>
          <a:xfrm>
            <a:off x="358302" y="2507302"/>
            <a:ext cx="1709955" cy="1783942"/>
          </a:xfrm>
          <a:prstGeom prst="rect">
            <a:avLst/>
          </a:prstGeom>
        </p:spPr>
      </p:pic>
      <p:sp>
        <p:nvSpPr>
          <p:cNvPr id="6" name="Rectangle: Rounded Corners 10">
            <a:extLst>
              <a:ext uri="{FF2B5EF4-FFF2-40B4-BE49-F238E27FC236}">
                <a16:creationId xmlns:a16="http://schemas.microsoft.com/office/drawing/2014/main" id="{368D6F57-FA9C-E942-8D59-C7DC450E5914}"/>
              </a:ext>
            </a:extLst>
          </p:cNvPr>
          <p:cNvSpPr/>
          <p:nvPr/>
        </p:nvSpPr>
        <p:spPr>
          <a:xfrm>
            <a:off x="6624878" y="2897196"/>
            <a:ext cx="4633147" cy="1931609"/>
          </a:xfrm>
          <a:prstGeom prst="roundRect">
            <a:avLst>
              <a:gd name="adj" fmla="val 6051"/>
            </a:avLst>
          </a:prstGeom>
          <a:ln w="381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57200" indent="-457200">
              <a:buAutoNum type="arabicPeriod"/>
            </a:pPr>
            <a:r>
              <a:rPr lang="en-US" dirty="0"/>
              <a:t>Click </a:t>
            </a:r>
            <a:r>
              <a:rPr lang="en-US" b="1" dirty="0"/>
              <a:t>Risk Assessment </a:t>
            </a:r>
            <a:r>
              <a:rPr lang="en-US" dirty="0"/>
              <a:t>on navigation bar </a:t>
            </a:r>
          </a:p>
          <a:p>
            <a:pPr marL="457200" indent="-457200">
              <a:buAutoNum type="arabicPeriod"/>
            </a:pPr>
            <a:r>
              <a:rPr lang="en-US" dirty="0"/>
              <a:t>Click on </a:t>
            </a:r>
            <a:r>
              <a:rPr lang="en-US" b="1" dirty="0"/>
              <a:t>Generate Report</a:t>
            </a:r>
            <a:r>
              <a:rPr lang="en-US" dirty="0"/>
              <a:t> </a:t>
            </a:r>
            <a:r>
              <a:rPr lang="en-US" b="1" dirty="0"/>
              <a:t> </a:t>
            </a:r>
          </a:p>
          <a:p>
            <a:pPr marL="457200" indent="-457200">
              <a:buFontTx/>
              <a:buAutoNum type="arabicPeriod"/>
            </a:pPr>
            <a:r>
              <a:rPr lang="en-US" dirty="0"/>
              <a:t>Download the report and optionally change the name to </a:t>
            </a:r>
            <a:r>
              <a:rPr lang="en-US" b="1" dirty="0"/>
              <a:t>Risk-Assessment-</a:t>
            </a:r>
            <a:r>
              <a:rPr lang="en-US" b="1" dirty="0" err="1"/>
              <a:t>new.pdf</a:t>
            </a:r>
            <a:endParaRPr lang="en-US" b="1" dirty="0"/>
          </a:p>
        </p:txBody>
      </p:sp>
      <p:sp>
        <p:nvSpPr>
          <p:cNvPr id="7" name="Rectangle 6">
            <a:extLst>
              <a:ext uri="{FF2B5EF4-FFF2-40B4-BE49-F238E27FC236}">
                <a16:creationId xmlns:a16="http://schemas.microsoft.com/office/drawing/2014/main" id="{877531CE-40B7-C045-AAF4-2BC96A7D884D}"/>
              </a:ext>
            </a:extLst>
          </p:cNvPr>
          <p:cNvSpPr/>
          <p:nvPr/>
        </p:nvSpPr>
        <p:spPr>
          <a:xfrm>
            <a:off x="2959772" y="4054068"/>
            <a:ext cx="989998" cy="23717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9F5D2B-04A7-F14F-8D9B-CEF0692170E6}"/>
              </a:ext>
            </a:extLst>
          </p:cNvPr>
          <p:cNvSpPr/>
          <p:nvPr/>
        </p:nvSpPr>
        <p:spPr>
          <a:xfrm>
            <a:off x="396640" y="3684496"/>
            <a:ext cx="1665073" cy="32503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0039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41;p269">
            <a:extLst>
              <a:ext uri="{FF2B5EF4-FFF2-40B4-BE49-F238E27FC236}">
                <a16:creationId xmlns:a16="http://schemas.microsoft.com/office/drawing/2014/main" id="{5FE34FC4-307F-4ED8-8BC5-0B89852745B7}"/>
              </a:ext>
            </a:extLst>
          </p:cNvPr>
          <p:cNvSpPr txBox="1">
            <a:spLocks noGrp="1"/>
          </p:cNvSpPr>
          <p:nvPr>
            <p:ph type="title" idx="4294967295"/>
          </p:nvPr>
        </p:nvSpPr>
        <p:spPr>
          <a:xfrm>
            <a:off x="588263" y="3152001"/>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83000">
                      <a:schemeClr val="accent3"/>
                    </a:gs>
                    <a:gs pos="100000">
                      <a:schemeClr val="accent3"/>
                    </a:gs>
                  </a:gsLst>
                  <a:lin ang="5400000" scaled="1"/>
                </a:gradFill>
                <a:effectLst/>
                <a:uLnTx/>
                <a:uFillTx/>
                <a:latin typeface="Segoe UI Semibold"/>
                <a:ea typeface="+mn-ea"/>
                <a:cs typeface="Segoe UI" pitchFamily="34" charset="0"/>
              </a:rPr>
              <a:t>Thank you</a:t>
            </a:r>
          </a:p>
        </p:txBody>
      </p:sp>
    </p:spTree>
    <p:extLst>
      <p:ext uri="{BB962C8B-B14F-4D97-AF65-F5344CB8AC3E}">
        <p14:creationId xmlns:p14="http://schemas.microsoft.com/office/powerpoint/2010/main" val="252335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5645d63-7872-4b79-aa48-0cea12a8e6db">
      <UserInfo>
        <DisplayName>Henry Sierk (Aquent LLC)</DisplayName>
        <AccountId>16</AccountId>
        <AccountType/>
      </UserInfo>
      <UserInfo>
        <DisplayName>Amit Baron</DisplayName>
        <AccountId>27</AccountId>
        <AccountType/>
      </UserInfo>
      <UserInfo>
        <DisplayName>Kineret Lowy</DisplayName>
        <AccountId>10</AccountId>
        <AccountType/>
      </UserInfo>
      <UserInfo>
        <DisplayName>Dror Nachtigal</DisplayName>
        <AccountId>13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EF833E77C1E040887B548E8B06CD12" ma:contentTypeVersion="12" ma:contentTypeDescription="Create a new document." ma:contentTypeScope="" ma:versionID="0a59076f6f93d43cf0c56cdb1f7b3522">
  <xsd:schema xmlns:xsd="http://www.w3.org/2001/XMLSchema" xmlns:xs="http://www.w3.org/2001/XMLSchema" xmlns:p="http://schemas.microsoft.com/office/2006/metadata/properties" xmlns:ns2="9cbecdf4-fac9-4e9a-a0f1-f96760fcde70" xmlns:ns3="05645d63-7872-4b79-aa48-0cea12a8e6db" targetNamespace="http://schemas.microsoft.com/office/2006/metadata/properties" ma:root="true" ma:fieldsID="51fba62f23c78784fc127d939cb84e5b" ns2:_="" ns3:_="">
    <xsd:import namespace="9cbecdf4-fac9-4e9a-a0f1-f96760fcde70"/>
    <xsd:import namespace="05645d63-7872-4b79-aa48-0cea12a8e6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ecdf4-fac9-4e9a-a0f1-f96760fcd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5645d63-7872-4b79-aa48-0cea12a8e6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0DFC42-71AF-467D-8801-689154C5834D}">
  <ds:schemaRefs>
    <ds:schemaRef ds:uri="http://purl.org/dc/elements/1.1/"/>
    <ds:schemaRef ds:uri="http://purl.org/dc/dcmitype/"/>
    <ds:schemaRef ds:uri="http://purl.org/dc/terms/"/>
    <ds:schemaRef ds:uri="05645d63-7872-4b79-aa48-0cea12a8e6db"/>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9cbecdf4-fac9-4e9a-a0f1-f96760fcde70"/>
    <ds:schemaRef ds:uri="http://www.w3.org/XML/1998/namespace"/>
  </ds:schemaRefs>
</ds:datastoreItem>
</file>

<file path=customXml/itemProps2.xml><?xml version="1.0" encoding="utf-8"?>
<ds:datastoreItem xmlns:ds="http://schemas.openxmlformats.org/officeDocument/2006/customXml" ds:itemID="{A912BEF1-620B-45E6-8B2C-0C544C08DECA}">
  <ds:schemaRefs>
    <ds:schemaRef ds:uri="http://schemas.microsoft.com/sharepoint/v3/contenttype/forms"/>
  </ds:schemaRefs>
</ds:datastoreItem>
</file>

<file path=customXml/itemProps3.xml><?xml version="1.0" encoding="utf-8"?>
<ds:datastoreItem xmlns:ds="http://schemas.openxmlformats.org/officeDocument/2006/customXml" ds:itemID="{F3138D59-BE5E-4CD7-9972-468946628D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becdf4-fac9-4e9a-a0f1-f96760fcde70"/>
    <ds:schemaRef ds:uri="05645d63-7872-4b79-aa48-0cea12a8e6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7229</TotalTime>
  <Words>199</Words>
  <Application>Microsoft Macintosh PowerPoint</Application>
  <PresentationFormat>Widescreen</PresentationFormat>
  <Paragraphs>33</Paragraphs>
  <Slides>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Consolas</vt:lpstr>
      <vt:lpstr>Libre Franklin</vt:lpstr>
      <vt:lpstr>Segoe UI</vt:lpstr>
      <vt:lpstr>Segoe UI Semibold</vt:lpstr>
      <vt:lpstr>Wingdings</vt:lpstr>
      <vt:lpstr>White Template</vt:lpstr>
      <vt:lpstr>1_White Template</vt:lpstr>
      <vt:lpstr>Azure Defender for IoT</vt:lpstr>
      <vt:lpstr>Agenda</vt:lpstr>
      <vt:lpstr>Attack Vectors Identify Potential Routes for Infection</vt:lpstr>
      <vt:lpstr>Defining Important Devices – “the crown jewels”</vt:lpstr>
      <vt:lpstr>Risk Assessment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Successful Deployment</dc:title>
  <dc:creator>adi weisberg</dc:creator>
  <cp:lastModifiedBy>Kim Wall</cp:lastModifiedBy>
  <cp:revision>341</cp:revision>
  <dcterms:created xsi:type="dcterms:W3CDTF">2020-08-26T20:43:31Z</dcterms:created>
  <dcterms:modified xsi:type="dcterms:W3CDTF">2021-04-29T19:59:06Z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2021-01-03T12:01:33Z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2d5f788b-6fb0-46ab-84d6-7c33d24f5b3d</vt:lpwstr>
  </property>
  <property fmtid="{D5CDD505-2E9C-101B-9397-08002B2CF9AE}" pid="8" name="MSIP_Label_f42aa342-8706-4288-bd11-ebb85995028c_ContentBits">
    <vt:lpwstr>0</vt:lpwstr>
  </property>
  <property fmtid="{D5CDD505-2E9C-101B-9397-08002B2CF9AE}" pid="9" name="ContentTypeId">
    <vt:lpwstr>0x010100DFEF833E77C1E040887B548E8B06CD12</vt:lpwstr>
  </property>
</Properties>
</file>