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935" r:id="rId5"/>
  </p:sldMasterIdLst>
  <p:notesMasterIdLst>
    <p:notesMasterId r:id="rId9"/>
  </p:notesMasterIdLst>
  <p:handoutMasterIdLst>
    <p:handoutMasterId r:id="rId10"/>
  </p:handoutMasterIdLst>
  <p:sldIdLst>
    <p:sldId id="1719" r:id="rId6"/>
    <p:sldId id="1721" r:id="rId7"/>
    <p:sldId id="1724"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300.2" id="{38B656EC-D568-4EF7-8842-9FA1AE1192C9}">
          <p14:sldIdLst>
            <p14:sldId id="1719"/>
            <p14:sldId id="1721"/>
            <p14:sldId id="172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DEC2F-35B5-4C94-A92F-10E7887F6D04}" v="2" dt="2021-03-21T18:56:43.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22" autoAdjust="0"/>
    <p:restoredTop sz="86414" autoAdjust="0"/>
  </p:normalViewPr>
  <p:slideViewPr>
    <p:cSldViewPr snapToGrid="0">
      <p:cViewPr varScale="1">
        <p:scale>
          <a:sx n="66" d="100"/>
          <a:sy n="66" d="100"/>
        </p:scale>
        <p:origin x="48" y="44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Baron" userId="S::ambaron@microsoft.com::9ca6659f-8071-42aa-97bf-c0c0294da6ee" providerId="AD" clId="Web-{7FEDEC2F-35B5-4C94-A92F-10E7887F6D04}"/>
    <pc:docChg chg="delSld modSection">
      <pc:chgData name="Amit Baron" userId="S::ambaron@microsoft.com::9ca6659f-8071-42aa-97bf-c0c0294da6ee" providerId="AD" clId="Web-{7FEDEC2F-35B5-4C94-A92F-10E7887F6D04}" dt="2021-03-21T18:56:43.048" v="1"/>
      <pc:docMkLst>
        <pc:docMk/>
      </pc:docMkLst>
      <pc:sldChg chg="del">
        <pc:chgData name="Amit Baron" userId="S::ambaron@microsoft.com::9ca6659f-8071-42aa-97bf-c0c0294da6ee" providerId="AD" clId="Web-{7FEDEC2F-35B5-4C94-A92F-10E7887F6D04}" dt="2021-03-21T18:56:40.798" v="0"/>
        <pc:sldMkLst>
          <pc:docMk/>
          <pc:sldMk cId="3373579166" sldId="1722"/>
        </pc:sldMkLst>
      </pc:sldChg>
      <pc:sldChg chg="del">
        <pc:chgData name="Amit Baron" userId="S::ambaron@microsoft.com::9ca6659f-8071-42aa-97bf-c0c0294da6ee" providerId="AD" clId="Web-{7FEDEC2F-35B5-4C94-A92F-10E7887F6D04}" dt="2021-03-21T18:56:43.048" v="1"/>
        <pc:sldMkLst>
          <pc:docMk/>
          <pc:sldMk cId="475478302" sldId="17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3/21/2021 11:56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3/21/2021 11:56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3/21/2021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3/21/2021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2096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Master" Target="../slideMasters/slideMaster2.xml"/><Relationship Id="rId4" Type="http://schemas.openxmlformats.org/officeDocument/2006/relationships/image" Target="../media/image23.jp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2.xml"/><Relationship Id="rId5" Type="http://schemas.openxmlformats.org/officeDocument/2006/relationships/image" Target="../media/image27.jpg"/><Relationship Id="rId4" Type="http://schemas.openxmlformats.org/officeDocument/2006/relationships/image" Target="../media/image26.jp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25411493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31934382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20263457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5959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7335155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8621578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3306810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473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6125598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285137610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3807667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97228614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6459285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4856271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9659836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1028793681"/>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2858546923"/>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401185289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6180574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363042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23169291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628291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13271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122030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869794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1046523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684782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479446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577103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5863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1603972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050455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29196904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6134100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07308164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6142263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4096840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355865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820893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0684354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0810465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29289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1346603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1205226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465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1158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0536804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85083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482230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Quote - Energy">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3722" y="-58847"/>
            <a:ext cx="12229919" cy="6926745"/>
          </a:xfrm>
          <a:prstGeom prst="rect">
            <a:avLst/>
          </a:prstGeom>
        </p:spPr>
      </p:pic>
      <p:sp>
        <p:nvSpPr>
          <p:cNvPr id="3" name="Rectangle 2"/>
          <p:cNvSpPr/>
          <p:nvPr userDrawn="1"/>
        </p:nvSpPr>
        <p:spPr>
          <a:xfrm>
            <a:off x="-27286" y="-58847"/>
            <a:ext cx="12229919" cy="6975694"/>
          </a:xfrm>
          <a:prstGeom prst="rect">
            <a:avLst/>
          </a:prstGeom>
          <a:solidFill>
            <a:srgbClr val="202234">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p:cNvSpPr>
            <a:spLocks noGrp="1"/>
          </p:cNvSpPr>
          <p:nvPr>
            <p:ph type="body" sz="quarter" idx="13"/>
          </p:nvPr>
        </p:nvSpPr>
        <p:spPr>
          <a:xfrm>
            <a:off x="954088" y="631732"/>
            <a:ext cx="10274300" cy="551609"/>
          </a:xfrm>
        </p:spPr>
        <p:txBody>
          <a:bodyPr>
            <a:normAutofit/>
          </a:bodyPr>
          <a:lstStyle>
            <a:lvl1pPr marL="0" indent="0" algn="ctr">
              <a:buNone/>
              <a:defRPr sz="3200" b="0">
                <a:solidFill>
                  <a:schemeClr val="bg2"/>
                </a:solidFill>
                <a:latin typeface="+mj-lt"/>
              </a:defRPr>
            </a:lvl1pPr>
          </a:lstStyle>
          <a:p>
            <a:pPr lvl="0"/>
            <a:r>
              <a:rPr lang="en-US" dirty="0"/>
              <a:t>Click to edit Master text styles</a:t>
            </a:r>
          </a:p>
        </p:txBody>
      </p:sp>
      <p:sp>
        <p:nvSpPr>
          <p:cNvPr id="7" name="Text Placeholder 5"/>
          <p:cNvSpPr>
            <a:spLocks noGrp="1"/>
          </p:cNvSpPr>
          <p:nvPr>
            <p:ph type="body" sz="quarter" idx="14" hasCustomPrompt="1"/>
          </p:nvPr>
        </p:nvSpPr>
        <p:spPr>
          <a:xfrm>
            <a:off x="954088" y="1815073"/>
            <a:ext cx="10274300" cy="3859586"/>
          </a:xfrm>
        </p:spPr>
        <p:txBody>
          <a:bodyPr>
            <a:normAutofit/>
          </a:bodyPr>
          <a:lstStyle>
            <a:lvl1pPr marL="0" indent="0" algn="ctr">
              <a:buNone/>
              <a:defRPr sz="3200" i="1">
                <a:solidFill>
                  <a:schemeClr val="accent4"/>
                </a:solidFill>
              </a:defRPr>
            </a:lvl1pPr>
          </a:lstStyle>
          <a:p>
            <a:pPr lvl="0"/>
            <a:r>
              <a:rPr lang="en-US" dirty="0"/>
              <a:t>Click to edit Master quote styles</a:t>
            </a:r>
          </a:p>
        </p:txBody>
      </p:sp>
      <p:sp>
        <p:nvSpPr>
          <p:cNvPr id="8" name="Text Placeholder 5"/>
          <p:cNvSpPr>
            <a:spLocks noGrp="1"/>
          </p:cNvSpPr>
          <p:nvPr>
            <p:ph type="body" sz="quarter" idx="15" hasCustomPrompt="1"/>
          </p:nvPr>
        </p:nvSpPr>
        <p:spPr>
          <a:xfrm>
            <a:off x="961091" y="6211514"/>
            <a:ext cx="10274300" cy="289672"/>
          </a:xfrm>
        </p:spPr>
        <p:txBody>
          <a:bodyPr>
            <a:normAutofit/>
          </a:bodyPr>
          <a:lstStyle>
            <a:lvl1pPr marL="0" indent="0" algn="ctr">
              <a:buNone/>
              <a:defRPr sz="1800">
                <a:solidFill>
                  <a:schemeClr val="accent5">
                    <a:lumMod val="60000"/>
                    <a:lumOff val="40000"/>
                  </a:schemeClr>
                </a:solidFill>
              </a:defRPr>
            </a:lvl1pPr>
          </a:lstStyle>
          <a:p>
            <a:pPr lvl="0"/>
            <a:r>
              <a:rPr lang="en-US" dirty="0"/>
              <a:t>Click to edit </a:t>
            </a:r>
            <a:r>
              <a:rPr lang="en-US"/>
              <a:t>Master source styles</a:t>
            </a:r>
            <a:endParaRPr lang="en-US" dirty="0"/>
          </a:p>
        </p:txBody>
      </p:sp>
      <p:sp>
        <p:nvSpPr>
          <p:cNvPr id="9" name="Slide Number Placeholder 5">
            <a:extLst>
              <a:ext uri="{FF2B5EF4-FFF2-40B4-BE49-F238E27FC236}">
                <a16:creationId xmlns:a16="http://schemas.microsoft.com/office/drawing/2014/main" id="{53CEB778-5C9F-4CF6-AB82-BCB6D085C0F0}"/>
              </a:ext>
            </a:extLst>
          </p:cNvPr>
          <p:cNvSpPr>
            <a:spLocks noGrp="1"/>
          </p:cNvSpPr>
          <p:nvPr>
            <p:ph type="sldNum" sz="quarter" idx="4"/>
          </p:nvPr>
        </p:nvSpPr>
        <p:spPr>
          <a:xfrm>
            <a:off x="11392463" y="6356350"/>
            <a:ext cx="549166" cy="365125"/>
          </a:xfrm>
          <a:prstGeom prst="rect">
            <a:avLst/>
          </a:prstGeom>
        </p:spPr>
        <p:txBody>
          <a:bodyPr vert="horz" lIns="91440" tIns="45720" rIns="91440" bIns="45720" rtlCol="0" anchor="ctr"/>
          <a:lstStyle>
            <a:lvl1pPr algn="r">
              <a:defRPr sz="1000" b="0" i="0">
                <a:solidFill>
                  <a:schemeClr val="bg1"/>
                </a:solidFill>
                <a:latin typeface="Franklin Gothic Book" panose="020B0503020102020204" pitchFamily="34" charset="0"/>
              </a:defRPr>
            </a:lvl1pPr>
          </a:lstStyle>
          <a:p>
            <a:fld id="{D2889D85-1108-4C37-BB0F-A185AD32264E}" type="slidenum">
              <a:rPr lang="en-US" smtClean="0"/>
              <a:pPr/>
              <a:t>‹#›</a:t>
            </a:fld>
            <a:endParaRPr lang="en-US" dirty="0"/>
          </a:p>
        </p:txBody>
      </p:sp>
    </p:spTree>
    <p:extLst>
      <p:ext uri="{BB962C8B-B14F-4D97-AF65-F5344CB8AC3E}">
        <p14:creationId xmlns:p14="http://schemas.microsoft.com/office/powerpoint/2010/main" val="3923979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6620-9688-4A03-81EA-3FBAC896FA8E}"/>
              </a:ext>
            </a:extLst>
          </p:cNvPr>
          <p:cNvSpPr>
            <a:spLocks noGrp="1"/>
          </p:cNvSpPr>
          <p:nvPr>
            <p:ph type="title"/>
          </p:nvPr>
        </p:nvSpPr>
        <p:spPr>
          <a:xfrm>
            <a:off x="364923"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9555E-53AF-44EF-A6A4-4F2F5EE42B5C}"/>
              </a:ext>
            </a:extLst>
          </p:cNvPr>
          <p:cNvSpPr>
            <a:spLocks noGrp="1"/>
          </p:cNvSpPr>
          <p:nvPr>
            <p:ph type="body" idx="1"/>
          </p:nvPr>
        </p:nvSpPr>
        <p:spPr>
          <a:xfrm>
            <a:off x="364923"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F5C63A3C-C0D2-4E4A-82C1-B3C5940D2633}"/>
              </a:ext>
            </a:extLst>
          </p:cNvPr>
          <p:cNvSpPr>
            <a:spLocks noGrp="1"/>
          </p:cNvSpPr>
          <p:nvPr>
            <p:ph type="sldNum" sz="quarter" idx="12"/>
          </p:nvPr>
        </p:nvSpPr>
        <p:spPr/>
        <p:txBody>
          <a:bodyPr/>
          <a:lstStyle/>
          <a:p>
            <a:fld id="{BAA77C74-7F25-4AE3-B3E1-4EE3C02A2FC3}" type="slidenum">
              <a:rPr lang="en-US" smtClean="0"/>
              <a:t>‹#›</a:t>
            </a:fld>
            <a:endParaRPr lang="en-US" dirty="0"/>
          </a:p>
        </p:txBody>
      </p:sp>
    </p:spTree>
    <p:extLst>
      <p:ext uri="{BB962C8B-B14F-4D97-AF65-F5344CB8AC3E}">
        <p14:creationId xmlns:p14="http://schemas.microsoft.com/office/powerpoint/2010/main" val="787514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051917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E2A9CB16-0FA7-4A7C-B424-125CBC26E8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6212" y="-68262"/>
            <a:ext cx="6093577" cy="6994525"/>
          </a:xfrm>
          <a:prstGeom prst="rect">
            <a:avLst/>
          </a:prstGeom>
        </p:spPr>
      </p:pic>
    </p:spTree>
    <p:extLst>
      <p:ext uri="{BB962C8B-B14F-4D97-AF65-F5344CB8AC3E}">
        <p14:creationId xmlns:p14="http://schemas.microsoft.com/office/powerpoint/2010/main" val="9540880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46730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02143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435872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2426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259592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766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92542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1402047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8963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4112331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6635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04319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73465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340742"/>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3933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40303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151100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ice layout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0" name="Text Placeholder 3">
            <a:extLst>
              <a:ext uri="{FF2B5EF4-FFF2-40B4-BE49-F238E27FC236}">
                <a16:creationId xmlns:a16="http://schemas.microsoft.com/office/drawing/2014/main" id="{40768891-8C94-4069-BC8C-0A54A63140C2}"/>
              </a:ext>
            </a:extLst>
          </p:cNvPr>
          <p:cNvSpPr>
            <a:spLocks noGrp="1"/>
          </p:cNvSpPr>
          <p:nvPr>
            <p:ph type="body" sz="quarter" idx="10"/>
          </p:nvPr>
        </p:nvSpPr>
        <p:spPr>
          <a:xfrm>
            <a:off x="584200" y="1436688"/>
            <a:ext cx="4714875" cy="1231106"/>
          </a:xfrm>
        </p:spPr>
        <p:txBody>
          <a:bodyPr wrap="square">
            <a:spAutoFit/>
          </a:bodyPr>
          <a:lstStyle>
            <a:lvl1pPr marL="0" indent="0">
              <a:spcBef>
                <a:spcPts val="1224"/>
              </a:spcBef>
              <a:buClr>
                <a:schemeClr val="tx1"/>
              </a:buClr>
              <a:buFont typeface="Wingdings" panose="05000000000000000000" pitchFamily="2" charset="2"/>
              <a:buNone/>
              <a:defRPr sz="2000" b="0">
                <a:latin typeface="+mn-lt"/>
                <a:cs typeface="Segoe UI" panose="020B0502040204020203" pitchFamily="34" charset="0"/>
              </a:defRPr>
            </a:lvl1pPr>
            <a:lvl2pPr marL="255588" indent="0">
              <a:buFont typeface="Wingdings" panose="05000000000000000000" pitchFamily="2" charset="2"/>
              <a:buNone/>
              <a:defRPr sz="1600" b="0">
                <a:latin typeface="+mn-lt"/>
              </a:defRPr>
            </a:lvl2pPr>
            <a:lvl3pPr marL="450850" indent="0">
              <a:buFont typeface="Wingdings" panose="05000000000000000000" pitchFamily="2" charset="2"/>
              <a:buNone/>
              <a:tabLst/>
              <a:defRPr sz="1200" b="0">
                <a:latin typeface="+mn-lt"/>
              </a:defRPr>
            </a:lvl3pPr>
            <a:lvl4pPr marL="652462" indent="0">
              <a:buFont typeface="Wingdings" panose="05000000000000000000" pitchFamily="2" charset="2"/>
              <a:buNone/>
              <a:defRPr sz="1100" b="0">
                <a:latin typeface="+mn-lt"/>
              </a:defRPr>
            </a:lvl4pPr>
            <a:lvl5pPr marL="854075" indent="0">
              <a:buFont typeface="Wingdings" panose="05000000000000000000" pitchFamily="2" charset="2"/>
              <a:buNone/>
              <a:tabLst/>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Rounded Corners 3">
            <a:extLst>
              <a:ext uri="{FF2B5EF4-FFF2-40B4-BE49-F238E27FC236}">
                <a16:creationId xmlns:a16="http://schemas.microsoft.com/office/drawing/2014/main" id="{CBCCCCFD-7906-42D4-BC2F-F10F2EAC6532}"/>
              </a:ext>
              <a:ext uri="{C183D7F6-B498-43B3-948B-1728B52AA6E4}">
                <adec:decorative xmlns:adec="http://schemas.microsoft.com/office/drawing/2017/decorative" val="1"/>
              </a:ext>
            </a:extLst>
          </p:cNvPr>
          <p:cNvSpPr/>
          <p:nvPr/>
        </p:nvSpPr>
        <p:spPr bwMode="auto">
          <a:xfrm>
            <a:off x="5848302" y="1337298"/>
            <a:ext cx="7797660" cy="4649406"/>
          </a:xfrm>
          <a:prstGeom prst="roundRect">
            <a:avLst>
              <a:gd name="adj" fmla="val 2491"/>
            </a:avLst>
          </a:prstGeom>
          <a:solidFill>
            <a:schemeClr val="tx1">
              <a:lumMod val="50000"/>
            </a:schemeClr>
          </a:solidFill>
          <a:ln>
            <a:noFill/>
          </a:ln>
          <a:effectLst>
            <a:outerShdw blurRad="292100" dist="38100" dir="3600000" sx="102000" sy="102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Picture Placeholder 8">
            <a:extLst>
              <a:ext uri="{FF2B5EF4-FFF2-40B4-BE49-F238E27FC236}">
                <a16:creationId xmlns:a16="http://schemas.microsoft.com/office/drawing/2014/main" id="{7A528D5A-2410-4344-B71D-D58E63F5B14A}"/>
              </a:ext>
              <a:ext uri="{C183D7F6-B498-43B3-948B-1728B52AA6E4}">
                <adec:decorative xmlns:adec="http://schemas.microsoft.com/office/drawing/2017/decorative" val="1"/>
              </a:ext>
            </a:extLst>
          </p:cNvPr>
          <p:cNvSpPr>
            <a:spLocks noGrp="1"/>
          </p:cNvSpPr>
          <p:nvPr>
            <p:ph type="pic" sz="quarter" idx="11" hasCustomPrompt="1"/>
          </p:nvPr>
        </p:nvSpPr>
        <p:spPr>
          <a:xfrm>
            <a:off x="6096001" y="1558882"/>
            <a:ext cx="6096000" cy="4206239"/>
          </a:xfrm>
          <a:solidFill>
            <a:srgbClr val="E6E6E6"/>
          </a:solidFill>
        </p:spPr>
        <p:txBody>
          <a:bodyPr lIns="0" tIns="0" bIns="1463040" anchor="ctr" anchorCtr="0">
            <a:noAutofit/>
          </a:bodyPr>
          <a:lstStyle>
            <a:lvl1pPr marL="0" indent="0" algn="ctr">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53358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63" presetClass="path" presetSubtype="0" decel="100000" fill="hold" grpId="1" nodeType="withEffect">
                                  <p:stCondLst>
                                    <p:cond delay="0"/>
                                  </p:stCondLst>
                                  <p:childTnLst>
                                    <p:animMotion origin="layout" path="M 1.11022E-16 2.22222E-6 L 0.07188 2.22222E-6 " pathEditMode="relative" rAng="0" ptsTypes="AA">
                                      <p:cBhvr>
                                        <p:cTn id="9" dur="500" spd="-100000" fill="hold"/>
                                        <p:tgtEl>
                                          <p:spTgt spid="9"/>
                                        </p:tgtEl>
                                        <p:attrNameLst>
                                          <p:attrName>ppt_x</p:attrName>
                                          <p:attrName>ppt_y</p:attrName>
                                        </p:attrNameLst>
                                      </p:cBhvr>
                                      <p:rCtr x="3594"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grpId="1" nodeType="withEffect">
                                  <p:stCondLst>
                                    <p:cond delay="0"/>
                                  </p:stCondLst>
                                  <p:childTnLst>
                                    <p:animMotion origin="layout" path="M 8.33333E-7 3.7037E-6 L 0.07187 3.7037E-6 " pathEditMode="relative" rAng="0" ptsTypes="AA">
                                      <p:cBhvr>
                                        <p:cTn id="14" dur="500" spd="-100000" fill="hold"/>
                                        <p:tgtEl>
                                          <p:spTgt spid="4"/>
                                        </p:tgtEl>
                                        <p:attrNameLst>
                                          <p:attrName>ppt_x</p:attrName>
                                          <p:attrName>ppt_y</p:attrName>
                                        </p:attrNameLst>
                                      </p:cBhvr>
                                      <p:rCtr x="35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12455938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785797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822763565"/>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0060355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15948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6123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0965537"/>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707908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2208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1504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849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096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3276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45619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307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514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5875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4255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9999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278661977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229309768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08505705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16726313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9572990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420124697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567066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5790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058126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48821168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8039507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Semibold"/>
                <a:ea typeface="+mn-ea"/>
                <a:cs typeface="Segoe UI" panose="020B0502040204020203" pitchFamily="34" charset="0"/>
              </a:rPr>
              <a:t>Event name or presentation title </a:t>
            </a:r>
            <a:endParaRPr kumimoji="0" lang="en-US" sz="3600" b="0" i="0" u="none" strike="noStrike" kern="1200" cap="none" spc="-50" normalizeH="0" baseline="0" noProof="0" dirty="0">
              <a:ln w="3175">
                <a:noFill/>
              </a:ln>
              <a:solidFill>
                <a:srgbClr val="000000"/>
              </a:solidFill>
              <a:effectLst/>
              <a:uLnTx/>
              <a:uFillTx/>
              <a:latin typeface="Segoe UI Semibold"/>
              <a:ea typeface="+mn-ea"/>
              <a:cs typeface="Segoe UI" panose="020B0502040204020203" pitchFamily="34" charset="0"/>
            </a:endParaRP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2608888"/>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86845258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17401521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415384935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66771735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7163960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9790992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37525556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08942953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4274461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2028235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10934056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64711054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71360809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72473230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0.xml"/><Relationship Id="rId21" Type="http://schemas.openxmlformats.org/officeDocument/2006/relationships/slideLayout" Target="../slideLayouts/slideLayout55.xml"/><Relationship Id="rId42" Type="http://schemas.openxmlformats.org/officeDocument/2006/relationships/slideLayout" Target="../slideLayouts/slideLayout76.xml"/><Relationship Id="rId47" Type="http://schemas.openxmlformats.org/officeDocument/2006/relationships/slideLayout" Target="../slideLayouts/slideLayout81.xml"/><Relationship Id="rId63" Type="http://schemas.openxmlformats.org/officeDocument/2006/relationships/slideLayout" Target="../slideLayouts/slideLayout97.xml"/><Relationship Id="rId68" Type="http://schemas.openxmlformats.org/officeDocument/2006/relationships/slideLayout" Target="../slideLayouts/slideLayout102.xml"/><Relationship Id="rId84" Type="http://schemas.openxmlformats.org/officeDocument/2006/relationships/slideLayout" Target="../slideLayouts/slideLayout118.xml"/><Relationship Id="rId89" Type="http://schemas.openxmlformats.org/officeDocument/2006/relationships/slideLayout" Target="../slideLayouts/slideLayout123.xml"/><Relationship Id="rId112" Type="http://schemas.openxmlformats.org/officeDocument/2006/relationships/slideLayout" Target="../slideLayouts/slideLayout146.xml"/><Relationship Id="rId16" Type="http://schemas.openxmlformats.org/officeDocument/2006/relationships/slideLayout" Target="../slideLayouts/slideLayout50.xml"/><Relationship Id="rId107" Type="http://schemas.openxmlformats.org/officeDocument/2006/relationships/slideLayout" Target="../slideLayouts/slideLayout141.xml"/><Relationship Id="rId11" Type="http://schemas.openxmlformats.org/officeDocument/2006/relationships/slideLayout" Target="../slideLayouts/slideLayout45.xml"/><Relationship Id="rId32" Type="http://schemas.openxmlformats.org/officeDocument/2006/relationships/slideLayout" Target="../slideLayouts/slideLayout66.xml"/><Relationship Id="rId37" Type="http://schemas.openxmlformats.org/officeDocument/2006/relationships/slideLayout" Target="../slideLayouts/slideLayout71.xml"/><Relationship Id="rId53" Type="http://schemas.openxmlformats.org/officeDocument/2006/relationships/slideLayout" Target="../slideLayouts/slideLayout87.xml"/><Relationship Id="rId58" Type="http://schemas.openxmlformats.org/officeDocument/2006/relationships/slideLayout" Target="../slideLayouts/slideLayout92.xml"/><Relationship Id="rId74" Type="http://schemas.openxmlformats.org/officeDocument/2006/relationships/slideLayout" Target="../slideLayouts/slideLayout108.xml"/><Relationship Id="rId79" Type="http://schemas.openxmlformats.org/officeDocument/2006/relationships/slideLayout" Target="../slideLayouts/slideLayout113.xml"/><Relationship Id="rId102" Type="http://schemas.openxmlformats.org/officeDocument/2006/relationships/slideLayout" Target="../slideLayouts/slideLayout136.xml"/><Relationship Id="rId5" Type="http://schemas.openxmlformats.org/officeDocument/2006/relationships/slideLayout" Target="../slideLayouts/slideLayout39.xml"/><Relationship Id="rId90" Type="http://schemas.openxmlformats.org/officeDocument/2006/relationships/slideLayout" Target="../slideLayouts/slideLayout124.xml"/><Relationship Id="rId95" Type="http://schemas.openxmlformats.org/officeDocument/2006/relationships/slideLayout" Target="../slideLayouts/slideLayout129.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43" Type="http://schemas.openxmlformats.org/officeDocument/2006/relationships/slideLayout" Target="../slideLayouts/slideLayout77.xml"/><Relationship Id="rId48" Type="http://schemas.openxmlformats.org/officeDocument/2006/relationships/slideLayout" Target="../slideLayouts/slideLayout82.xml"/><Relationship Id="rId64" Type="http://schemas.openxmlformats.org/officeDocument/2006/relationships/slideLayout" Target="../slideLayouts/slideLayout98.xml"/><Relationship Id="rId69" Type="http://schemas.openxmlformats.org/officeDocument/2006/relationships/slideLayout" Target="../slideLayouts/slideLayout103.xml"/><Relationship Id="rId113" Type="http://schemas.openxmlformats.org/officeDocument/2006/relationships/slideLayout" Target="../slideLayouts/slideLayout147.xml"/><Relationship Id="rId80" Type="http://schemas.openxmlformats.org/officeDocument/2006/relationships/slideLayout" Target="../slideLayouts/slideLayout114.xml"/><Relationship Id="rId85" Type="http://schemas.openxmlformats.org/officeDocument/2006/relationships/slideLayout" Target="../slideLayouts/slideLayout119.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33" Type="http://schemas.openxmlformats.org/officeDocument/2006/relationships/slideLayout" Target="../slideLayouts/slideLayout67.xml"/><Relationship Id="rId38" Type="http://schemas.openxmlformats.org/officeDocument/2006/relationships/slideLayout" Target="../slideLayouts/slideLayout72.xml"/><Relationship Id="rId59" Type="http://schemas.openxmlformats.org/officeDocument/2006/relationships/slideLayout" Target="../slideLayouts/slideLayout93.xml"/><Relationship Id="rId103" Type="http://schemas.openxmlformats.org/officeDocument/2006/relationships/slideLayout" Target="../slideLayouts/slideLayout137.xml"/><Relationship Id="rId108" Type="http://schemas.openxmlformats.org/officeDocument/2006/relationships/slideLayout" Target="../slideLayouts/slideLayout142.xml"/><Relationship Id="rId54" Type="http://schemas.openxmlformats.org/officeDocument/2006/relationships/slideLayout" Target="../slideLayouts/slideLayout88.xml"/><Relationship Id="rId70" Type="http://schemas.openxmlformats.org/officeDocument/2006/relationships/slideLayout" Target="../slideLayouts/slideLayout104.xml"/><Relationship Id="rId75" Type="http://schemas.openxmlformats.org/officeDocument/2006/relationships/slideLayout" Target="../slideLayouts/slideLayout109.xml"/><Relationship Id="rId91" Type="http://schemas.openxmlformats.org/officeDocument/2006/relationships/slideLayout" Target="../slideLayouts/slideLayout125.xml"/><Relationship Id="rId96" Type="http://schemas.openxmlformats.org/officeDocument/2006/relationships/slideLayout" Target="../slideLayouts/slideLayout13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49" Type="http://schemas.openxmlformats.org/officeDocument/2006/relationships/slideLayout" Target="../slideLayouts/slideLayout83.xml"/><Relationship Id="rId57" Type="http://schemas.openxmlformats.org/officeDocument/2006/relationships/slideLayout" Target="../slideLayouts/slideLayout91.xml"/><Relationship Id="rId106" Type="http://schemas.openxmlformats.org/officeDocument/2006/relationships/slideLayout" Target="../slideLayouts/slideLayout140.xml"/><Relationship Id="rId114" Type="http://schemas.openxmlformats.org/officeDocument/2006/relationships/slideLayout" Target="../slideLayouts/slideLayout148.xml"/><Relationship Id="rId10" Type="http://schemas.openxmlformats.org/officeDocument/2006/relationships/slideLayout" Target="../slideLayouts/slideLayout44.xml"/><Relationship Id="rId31" Type="http://schemas.openxmlformats.org/officeDocument/2006/relationships/slideLayout" Target="../slideLayouts/slideLayout65.xml"/><Relationship Id="rId44" Type="http://schemas.openxmlformats.org/officeDocument/2006/relationships/slideLayout" Target="../slideLayouts/slideLayout78.xml"/><Relationship Id="rId52" Type="http://schemas.openxmlformats.org/officeDocument/2006/relationships/slideLayout" Target="../slideLayouts/slideLayout86.xml"/><Relationship Id="rId60" Type="http://schemas.openxmlformats.org/officeDocument/2006/relationships/slideLayout" Target="../slideLayouts/slideLayout94.xml"/><Relationship Id="rId65" Type="http://schemas.openxmlformats.org/officeDocument/2006/relationships/slideLayout" Target="../slideLayouts/slideLayout99.xml"/><Relationship Id="rId73" Type="http://schemas.openxmlformats.org/officeDocument/2006/relationships/slideLayout" Target="../slideLayouts/slideLayout107.xml"/><Relationship Id="rId78" Type="http://schemas.openxmlformats.org/officeDocument/2006/relationships/slideLayout" Target="../slideLayouts/slideLayout112.xml"/><Relationship Id="rId81" Type="http://schemas.openxmlformats.org/officeDocument/2006/relationships/slideLayout" Target="../slideLayouts/slideLayout115.xml"/><Relationship Id="rId86" Type="http://schemas.openxmlformats.org/officeDocument/2006/relationships/slideLayout" Target="../slideLayouts/slideLayout120.xml"/><Relationship Id="rId94" Type="http://schemas.openxmlformats.org/officeDocument/2006/relationships/slideLayout" Target="../slideLayouts/slideLayout128.xml"/><Relationship Id="rId99" Type="http://schemas.openxmlformats.org/officeDocument/2006/relationships/slideLayout" Target="../slideLayouts/slideLayout133.xml"/><Relationship Id="rId101" Type="http://schemas.openxmlformats.org/officeDocument/2006/relationships/slideLayout" Target="../slideLayouts/slideLayout13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9" Type="http://schemas.openxmlformats.org/officeDocument/2006/relationships/slideLayout" Target="../slideLayouts/slideLayout73.xml"/><Relationship Id="rId109" Type="http://schemas.openxmlformats.org/officeDocument/2006/relationships/slideLayout" Target="../slideLayouts/slideLayout143.xml"/><Relationship Id="rId34" Type="http://schemas.openxmlformats.org/officeDocument/2006/relationships/slideLayout" Target="../slideLayouts/slideLayout68.xml"/><Relationship Id="rId50" Type="http://schemas.openxmlformats.org/officeDocument/2006/relationships/slideLayout" Target="../slideLayouts/slideLayout84.xml"/><Relationship Id="rId55" Type="http://schemas.openxmlformats.org/officeDocument/2006/relationships/slideLayout" Target="../slideLayouts/slideLayout89.xml"/><Relationship Id="rId76" Type="http://schemas.openxmlformats.org/officeDocument/2006/relationships/slideLayout" Target="../slideLayouts/slideLayout110.xml"/><Relationship Id="rId97" Type="http://schemas.openxmlformats.org/officeDocument/2006/relationships/slideLayout" Target="../slideLayouts/slideLayout131.xml"/><Relationship Id="rId104" Type="http://schemas.openxmlformats.org/officeDocument/2006/relationships/slideLayout" Target="../slideLayouts/slideLayout138.xml"/><Relationship Id="rId7" Type="http://schemas.openxmlformats.org/officeDocument/2006/relationships/slideLayout" Target="../slideLayouts/slideLayout41.xml"/><Relationship Id="rId71" Type="http://schemas.openxmlformats.org/officeDocument/2006/relationships/slideLayout" Target="../slideLayouts/slideLayout105.xml"/><Relationship Id="rId92" Type="http://schemas.openxmlformats.org/officeDocument/2006/relationships/slideLayout" Target="../slideLayouts/slideLayout126.xml"/><Relationship Id="rId2" Type="http://schemas.openxmlformats.org/officeDocument/2006/relationships/slideLayout" Target="../slideLayouts/slideLayout36.xml"/><Relationship Id="rId29" Type="http://schemas.openxmlformats.org/officeDocument/2006/relationships/slideLayout" Target="../slideLayouts/slideLayout63.xml"/><Relationship Id="rId24" Type="http://schemas.openxmlformats.org/officeDocument/2006/relationships/slideLayout" Target="../slideLayouts/slideLayout58.xml"/><Relationship Id="rId40" Type="http://schemas.openxmlformats.org/officeDocument/2006/relationships/slideLayout" Target="../slideLayouts/slideLayout74.xml"/><Relationship Id="rId45" Type="http://schemas.openxmlformats.org/officeDocument/2006/relationships/slideLayout" Target="../slideLayouts/slideLayout79.xml"/><Relationship Id="rId66" Type="http://schemas.openxmlformats.org/officeDocument/2006/relationships/slideLayout" Target="../slideLayouts/slideLayout100.xml"/><Relationship Id="rId87" Type="http://schemas.openxmlformats.org/officeDocument/2006/relationships/slideLayout" Target="../slideLayouts/slideLayout121.xml"/><Relationship Id="rId110" Type="http://schemas.openxmlformats.org/officeDocument/2006/relationships/slideLayout" Target="../slideLayouts/slideLayout144.xml"/><Relationship Id="rId115" Type="http://schemas.openxmlformats.org/officeDocument/2006/relationships/theme" Target="../theme/theme2.xml"/><Relationship Id="rId61" Type="http://schemas.openxmlformats.org/officeDocument/2006/relationships/slideLayout" Target="../slideLayouts/slideLayout95.xml"/><Relationship Id="rId82" Type="http://schemas.openxmlformats.org/officeDocument/2006/relationships/slideLayout" Target="../slideLayouts/slideLayout116.xml"/><Relationship Id="rId19" Type="http://schemas.openxmlformats.org/officeDocument/2006/relationships/slideLayout" Target="../slideLayouts/slideLayout53.xml"/><Relationship Id="rId14" Type="http://schemas.openxmlformats.org/officeDocument/2006/relationships/slideLayout" Target="../slideLayouts/slideLayout48.xml"/><Relationship Id="rId30" Type="http://schemas.openxmlformats.org/officeDocument/2006/relationships/slideLayout" Target="../slideLayouts/slideLayout64.xml"/><Relationship Id="rId35" Type="http://schemas.openxmlformats.org/officeDocument/2006/relationships/slideLayout" Target="../slideLayouts/slideLayout69.xml"/><Relationship Id="rId56" Type="http://schemas.openxmlformats.org/officeDocument/2006/relationships/slideLayout" Target="../slideLayouts/slideLayout90.xml"/><Relationship Id="rId77" Type="http://schemas.openxmlformats.org/officeDocument/2006/relationships/slideLayout" Target="../slideLayouts/slideLayout111.xml"/><Relationship Id="rId100" Type="http://schemas.openxmlformats.org/officeDocument/2006/relationships/slideLayout" Target="../slideLayouts/slideLayout134.xml"/><Relationship Id="rId105" Type="http://schemas.openxmlformats.org/officeDocument/2006/relationships/slideLayout" Target="../slideLayouts/slideLayout139.xml"/><Relationship Id="rId8" Type="http://schemas.openxmlformats.org/officeDocument/2006/relationships/slideLayout" Target="../slideLayouts/slideLayout42.xml"/><Relationship Id="rId51" Type="http://schemas.openxmlformats.org/officeDocument/2006/relationships/slideLayout" Target="../slideLayouts/slideLayout85.xml"/><Relationship Id="rId72" Type="http://schemas.openxmlformats.org/officeDocument/2006/relationships/slideLayout" Target="../slideLayouts/slideLayout106.xml"/><Relationship Id="rId93" Type="http://schemas.openxmlformats.org/officeDocument/2006/relationships/slideLayout" Target="../slideLayouts/slideLayout127.xml"/><Relationship Id="rId98" Type="http://schemas.openxmlformats.org/officeDocument/2006/relationships/slideLayout" Target="../slideLayouts/slideLayout132.xml"/><Relationship Id="rId3" Type="http://schemas.openxmlformats.org/officeDocument/2006/relationships/slideLayout" Target="../slideLayouts/slideLayout37.xml"/><Relationship Id="rId25" Type="http://schemas.openxmlformats.org/officeDocument/2006/relationships/slideLayout" Target="../slideLayouts/slideLayout59.xml"/><Relationship Id="rId46" Type="http://schemas.openxmlformats.org/officeDocument/2006/relationships/slideLayout" Target="../slideLayouts/slideLayout80.xml"/><Relationship Id="rId67" Type="http://schemas.openxmlformats.org/officeDocument/2006/relationships/slideLayout" Target="../slideLayouts/slideLayout101.xml"/><Relationship Id="rId116" Type="http://schemas.openxmlformats.org/officeDocument/2006/relationships/image" Target="../media/image1.emf"/><Relationship Id="rId20" Type="http://schemas.openxmlformats.org/officeDocument/2006/relationships/slideLayout" Target="../slideLayouts/slideLayout54.xml"/><Relationship Id="rId41" Type="http://schemas.openxmlformats.org/officeDocument/2006/relationships/slideLayout" Target="../slideLayouts/slideLayout75.xml"/><Relationship Id="rId62" Type="http://schemas.openxmlformats.org/officeDocument/2006/relationships/slideLayout" Target="../slideLayouts/slideLayout96.xml"/><Relationship Id="rId83" Type="http://schemas.openxmlformats.org/officeDocument/2006/relationships/slideLayout" Target="../slideLayouts/slideLayout117.xml"/><Relationship Id="rId88" Type="http://schemas.openxmlformats.org/officeDocument/2006/relationships/slideLayout" Target="../slideLayouts/slideLayout122.xml"/><Relationship Id="rId111"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4"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549260543"/>
      </p:ext>
    </p:extLst>
  </p:cSld>
  <p:clrMap bg1="lt1" tx1="dk1" bg2="lt2" tx2="dk2" accent1="accent1" accent2="accent2" accent3="accent3" accent4="accent4" accent5="accent5" accent6="accent6" hlink="hlink" folHlink="folHlink"/>
  <p:sldLayoutIdLst>
    <p:sldLayoutId id="2147484936" r:id="rId1"/>
    <p:sldLayoutId id="2147484937" r:id="rId2"/>
    <p:sldLayoutId id="2147484938" r:id="rId3"/>
    <p:sldLayoutId id="2147484939" r:id="rId4"/>
    <p:sldLayoutId id="2147484940" r:id="rId5"/>
    <p:sldLayoutId id="2147484941" r:id="rId6"/>
    <p:sldLayoutId id="2147484942" r:id="rId7"/>
    <p:sldLayoutId id="2147484943" r:id="rId8"/>
    <p:sldLayoutId id="2147484944" r:id="rId9"/>
    <p:sldLayoutId id="2147484945" r:id="rId10"/>
    <p:sldLayoutId id="2147484946" r:id="rId11"/>
    <p:sldLayoutId id="2147484947" r:id="rId12"/>
    <p:sldLayoutId id="2147484948" r:id="rId13"/>
    <p:sldLayoutId id="2147484949" r:id="rId14"/>
    <p:sldLayoutId id="2147484950" r:id="rId15"/>
    <p:sldLayoutId id="2147484951" r:id="rId16"/>
    <p:sldLayoutId id="2147484952" r:id="rId17"/>
    <p:sldLayoutId id="2147484953" r:id="rId18"/>
    <p:sldLayoutId id="2147484954" r:id="rId19"/>
    <p:sldLayoutId id="2147484955" r:id="rId20"/>
    <p:sldLayoutId id="2147484956" r:id="rId21"/>
    <p:sldLayoutId id="2147484957" r:id="rId22"/>
    <p:sldLayoutId id="2147484958" r:id="rId23"/>
    <p:sldLayoutId id="2147484959" r:id="rId24"/>
    <p:sldLayoutId id="2147484960" r:id="rId25"/>
    <p:sldLayoutId id="2147484961" r:id="rId26"/>
    <p:sldLayoutId id="2147484962" r:id="rId27"/>
    <p:sldLayoutId id="2147484963" r:id="rId28"/>
    <p:sldLayoutId id="2147484964" r:id="rId29"/>
    <p:sldLayoutId id="2147484965" r:id="rId30"/>
    <p:sldLayoutId id="2147484966" r:id="rId31"/>
    <p:sldLayoutId id="2147484967" r:id="rId32"/>
    <p:sldLayoutId id="2147484968" r:id="rId33"/>
    <p:sldLayoutId id="2147484969" r:id="rId34"/>
    <p:sldLayoutId id="2147484970" r:id="rId35"/>
    <p:sldLayoutId id="2147484971" r:id="rId36"/>
    <p:sldLayoutId id="2147484972" r:id="rId37"/>
    <p:sldLayoutId id="2147484973" r:id="rId38"/>
    <p:sldLayoutId id="2147484974" r:id="rId39"/>
    <p:sldLayoutId id="2147484975" r:id="rId40"/>
    <p:sldLayoutId id="2147484976" r:id="rId41"/>
    <p:sldLayoutId id="2147484977" r:id="rId42"/>
    <p:sldLayoutId id="2147484978" r:id="rId43"/>
    <p:sldLayoutId id="2147484979" r:id="rId44"/>
    <p:sldLayoutId id="2147484980" r:id="rId45"/>
    <p:sldLayoutId id="2147484981" r:id="rId46"/>
    <p:sldLayoutId id="2147484982" r:id="rId47"/>
    <p:sldLayoutId id="2147484983" r:id="rId48"/>
    <p:sldLayoutId id="2147484984" r:id="rId49"/>
    <p:sldLayoutId id="2147484985" r:id="rId50"/>
    <p:sldLayoutId id="2147484986" r:id="rId51"/>
    <p:sldLayoutId id="2147484987" r:id="rId52"/>
    <p:sldLayoutId id="2147484988" r:id="rId53"/>
    <p:sldLayoutId id="2147484989" r:id="rId54"/>
    <p:sldLayoutId id="2147484990" r:id="rId55"/>
    <p:sldLayoutId id="2147484991" r:id="rId56"/>
    <p:sldLayoutId id="2147484992" r:id="rId57"/>
    <p:sldLayoutId id="2147484993" r:id="rId58"/>
    <p:sldLayoutId id="2147484994" r:id="rId59"/>
    <p:sldLayoutId id="2147484995" r:id="rId60"/>
    <p:sldLayoutId id="2147484996" r:id="rId61"/>
    <p:sldLayoutId id="2147484997" r:id="rId62"/>
    <p:sldLayoutId id="2147484998" r:id="rId63"/>
    <p:sldLayoutId id="2147484999" r:id="rId64"/>
    <p:sldLayoutId id="2147485000" r:id="rId65"/>
    <p:sldLayoutId id="2147485001" r:id="rId66"/>
    <p:sldLayoutId id="2147485002" r:id="rId67"/>
    <p:sldLayoutId id="2147485003" r:id="rId68"/>
    <p:sldLayoutId id="2147485004" r:id="rId69"/>
    <p:sldLayoutId id="2147485005" r:id="rId70"/>
    <p:sldLayoutId id="2147485006" r:id="rId71"/>
    <p:sldLayoutId id="2147485007" r:id="rId72"/>
    <p:sldLayoutId id="2147485008" r:id="rId73"/>
    <p:sldLayoutId id="2147485009" r:id="rId74"/>
    <p:sldLayoutId id="2147485010" r:id="rId75"/>
    <p:sldLayoutId id="2147485011" r:id="rId76"/>
    <p:sldLayoutId id="2147485012" r:id="rId77"/>
    <p:sldLayoutId id="2147485013" r:id="rId78"/>
    <p:sldLayoutId id="2147485014" r:id="rId79"/>
    <p:sldLayoutId id="2147485015" r:id="rId80"/>
    <p:sldLayoutId id="2147485016" r:id="rId81"/>
    <p:sldLayoutId id="2147485017" r:id="rId82"/>
    <p:sldLayoutId id="2147485018" r:id="rId83"/>
    <p:sldLayoutId id="2147485019" r:id="rId84"/>
    <p:sldLayoutId id="2147485020" r:id="rId85"/>
    <p:sldLayoutId id="2147485021" r:id="rId86"/>
    <p:sldLayoutId id="2147485022" r:id="rId87"/>
    <p:sldLayoutId id="2147485023" r:id="rId88"/>
    <p:sldLayoutId id="2147485024" r:id="rId89"/>
    <p:sldLayoutId id="2147485025" r:id="rId90"/>
    <p:sldLayoutId id="2147485026" r:id="rId91"/>
    <p:sldLayoutId id="2147485027" r:id="rId92"/>
    <p:sldLayoutId id="2147485028" r:id="rId93"/>
    <p:sldLayoutId id="2147485029" r:id="rId94"/>
    <p:sldLayoutId id="2147485030" r:id="rId95"/>
    <p:sldLayoutId id="2147485031" r:id="rId96"/>
    <p:sldLayoutId id="2147485032" r:id="rId97"/>
    <p:sldLayoutId id="2147485033" r:id="rId98"/>
    <p:sldLayoutId id="2147485034" r:id="rId99"/>
    <p:sldLayoutId id="2147485035" r:id="rId100"/>
    <p:sldLayoutId id="2147485036" r:id="rId101"/>
    <p:sldLayoutId id="2147485037" r:id="rId102"/>
    <p:sldLayoutId id="2147485038" r:id="rId103"/>
    <p:sldLayoutId id="2147485039" r:id="rId104"/>
    <p:sldLayoutId id="2147485040" r:id="rId105"/>
    <p:sldLayoutId id="2147485041" r:id="rId106"/>
    <p:sldLayoutId id="2147485042" r:id="rId107"/>
    <p:sldLayoutId id="2147485043" r:id="rId108"/>
    <p:sldLayoutId id="2147485044" r:id="rId109"/>
    <p:sldLayoutId id="2147485045" r:id="rId110"/>
    <p:sldLayoutId id="2147485046" r:id="rId111"/>
    <p:sldLayoutId id="2147485047" r:id="rId112"/>
    <p:sldLayoutId id="2147485048" r:id="rId113"/>
    <p:sldLayoutId id="2147485049"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5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680423" cy="1107996"/>
          </a:xfrm>
        </p:spPr>
        <p:txBody>
          <a:bodyPr/>
          <a:lstStyle/>
          <a:p>
            <a:r>
              <a:rPr lang="en-US" dirty="0">
                <a:gradFill>
                  <a:gsLst>
                    <a:gs pos="83000">
                      <a:schemeClr val="tx1"/>
                    </a:gs>
                    <a:gs pos="100000">
                      <a:schemeClr val="tx1"/>
                    </a:gs>
                  </a:gsLst>
                  <a:lin ang="5400000" scaled="1"/>
                </a:gradFill>
              </a:rPr>
              <a:t>Azure Defender for IoT</a:t>
            </a:r>
          </a:p>
        </p:txBody>
      </p:sp>
      <p:sp>
        <p:nvSpPr>
          <p:cNvPr id="5" name="Text Placeholder 4"/>
          <p:cNvSpPr>
            <a:spLocks noGrp="1"/>
          </p:cNvSpPr>
          <p:nvPr>
            <p:ph type="body" sz="quarter" idx="12"/>
          </p:nvPr>
        </p:nvSpPr>
        <p:spPr/>
        <p:txBody>
          <a:bodyPr/>
          <a:lstStyle/>
          <a:p>
            <a:r>
              <a:rPr lang="en-US" dirty="0">
                <a:gradFill>
                  <a:gsLst>
                    <a:gs pos="83000">
                      <a:schemeClr val="tx1"/>
                    </a:gs>
                    <a:gs pos="100000">
                      <a:schemeClr val="tx1"/>
                    </a:gs>
                  </a:gsLst>
                  <a:lin ang="5400000" scaled="1"/>
                </a:gradFill>
              </a:rPr>
              <a:t>300.2 Alert Handling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Grafik 51">
            <a:extLst>
              <a:ext uri="{FF2B5EF4-FFF2-40B4-BE49-F238E27FC236}">
                <a16:creationId xmlns:a16="http://schemas.microsoft.com/office/drawing/2014/main" id="{D730D558-E007-42A9-B010-461A3223412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88262" y="2305798"/>
            <a:ext cx="3632117" cy="3963240"/>
          </a:xfrm>
          <a:prstGeom prst="rect">
            <a:avLst/>
          </a:prstGeom>
          <a:solidFill>
            <a:srgbClr val="FFFFFF"/>
          </a:solidFill>
          <a:ln w="12700" cap="flat" cmpd="sng" algn="ctr">
            <a:noFill/>
            <a:prstDash val="solid"/>
          </a:ln>
          <a:effectLst>
            <a:outerShdw blurRad="177800" sx="102000" sy="102000" algn="ctr" rotWithShape="0">
              <a:prstClr val="black">
                <a:alpha val="24000"/>
              </a:prstClr>
            </a:outerShdw>
          </a:effectLst>
        </p:spPr>
      </p:pic>
      <p:pic>
        <p:nvPicPr>
          <p:cNvPr id="66" name="Grafik 65">
            <a:extLst>
              <a:ext uri="{FF2B5EF4-FFF2-40B4-BE49-F238E27FC236}">
                <a16:creationId xmlns:a16="http://schemas.microsoft.com/office/drawing/2014/main" id="{670BEFE3-2EFD-43A6-B33F-82DAB9BCDC5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446154" y="2305798"/>
            <a:ext cx="5848410" cy="3963240"/>
          </a:xfrm>
          <a:prstGeom prst="rect">
            <a:avLst/>
          </a:prstGeom>
          <a:solidFill>
            <a:srgbClr val="FFFFFF"/>
          </a:solidFill>
          <a:ln w="12700" cap="flat" cmpd="sng" algn="ctr">
            <a:noFill/>
            <a:prstDash val="solid"/>
          </a:ln>
          <a:effectLst>
            <a:outerShdw blurRad="177800" sx="102000" sy="102000" algn="ctr" rotWithShape="0">
              <a:prstClr val="black">
                <a:alpha val="24000"/>
              </a:prstClr>
            </a:outerShdw>
          </a:effectLst>
        </p:spPr>
      </p:pic>
      <p:sp>
        <p:nvSpPr>
          <p:cNvPr id="2" name="Title 1">
            <a:extLst>
              <a:ext uri="{FF2B5EF4-FFF2-40B4-BE49-F238E27FC236}">
                <a16:creationId xmlns:a16="http://schemas.microsoft.com/office/drawing/2014/main" id="{E7156CAC-BF3C-449E-8616-8FDE7A26D12E}"/>
              </a:ext>
            </a:extLst>
          </p:cNvPr>
          <p:cNvSpPr>
            <a:spLocks noGrp="1"/>
          </p:cNvSpPr>
          <p:nvPr>
            <p:ph type="title"/>
          </p:nvPr>
        </p:nvSpPr>
        <p:spPr>
          <a:xfrm>
            <a:off x="588263" y="457200"/>
            <a:ext cx="11018520" cy="553998"/>
          </a:xfrm>
        </p:spPr>
        <p:txBody>
          <a:bodyPr/>
          <a:lstStyle/>
          <a:p>
            <a:r>
              <a:rPr lang="en-US" dirty="0">
                <a:gradFill>
                  <a:gsLst>
                    <a:gs pos="83000">
                      <a:schemeClr val="tx1"/>
                    </a:gs>
                    <a:gs pos="100000">
                      <a:schemeClr val="tx1"/>
                    </a:gs>
                  </a:gsLst>
                  <a:lin ang="5400000" scaled="1"/>
                </a:gradFill>
              </a:rPr>
              <a:t>Alert Handling</a:t>
            </a:r>
          </a:p>
        </p:txBody>
      </p:sp>
      <p:grpSp>
        <p:nvGrpSpPr>
          <p:cNvPr id="16" name="Group 15" descr="Benefits&#10;Support incident response with real time data&#10;Reports with historic data&#10;Identify network integrity, for example &#10;by filtering against assets with weak authentication credentials&#10;">
            <a:extLst>
              <a:ext uri="{FF2B5EF4-FFF2-40B4-BE49-F238E27FC236}">
                <a16:creationId xmlns:a16="http://schemas.microsoft.com/office/drawing/2014/main" id="{C2906CD0-7C6C-4855-9967-1FF7B7063158}"/>
              </a:ext>
            </a:extLst>
          </p:cNvPr>
          <p:cNvGrpSpPr/>
          <p:nvPr/>
        </p:nvGrpSpPr>
        <p:grpSpPr>
          <a:xfrm>
            <a:off x="6237663" y="1444277"/>
            <a:ext cx="4906287" cy="1673776"/>
            <a:chOff x="584200" y="4497596"/>
            <a:chExt cx="4906287" cy="1673776"/>
          </a:xfrm>
        </p:grpSpPr>
        <p:sp>
          <p:nvSpPr>
            <p:cNvPr id="17" name="Content Placeholder 2">
              <a:extLst>
                <a:ext uri="{FF2B5EF4-FFF2-40B4-BE49-F238E27FC236}">
                  <a16:creationId xmlns:a16="http://schemas.microsoft.com/office/drawing/2014/main" id="{D16A4511-785F-445B-AFBB-9708571B332C}"/>
                </a:ext>
              </a:extLst>
            </p:cNvPr>
            <p:cNvSpPr txBox="1">
              <a:spLocks/>
            </p:cNvSpPr>
            <p:nvPr/>
          </p:nvSpPr>
          <p:spPr>
            <a:xfrm>
              <a:off x="1270189" y="5047988"/>
              <a:ext cx="4220298" cy="112338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400"/>
                </a:spcBef>
                <a:spcAft>
                  <a:spcPts val="400"/>
                </a:spcAft>
                <a:buClr>
                  <a:schemeClr val="accent4"/>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Add new assets / new communication to the baseline</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Provide details about protocol and operational anomalies</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Review suspected malware traffic</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Identify malicious or unnecessary address and port scans</a:t>
              </a:r>
            </a:p>
          </p:txBody>
        </p:sp>
        <p:sp>
          <p:nvSpPr>
            <p:cNvPr id="18" name="Rectangle 15">
              <a:extLst>
                <a:ext uri="{FF2B5EF4-FFF2-40B4-BE49-F238E27FC236}">
                  <a16:creationId xmlns:a16="http://schemas.microsoft.com/office/drawing/2014/main" id="{8F8580CC-3E1B-4B1F-91F7-326F74CA8DC7}"/>
                </a:ext>
              </a:extLst>
            </p:cNvPr>
            <p:cNvSpPr/>
            <p:nvPr/>
          </p:nvSpPr>
          <p:spPr>
            <a:xfrm>
              <a:off x="1270189" y="4656836"/>
              <a:ext cx="844783" cy="276999"/>
            </a:xfrm>
            <a:prstGeom prst="rect">
              <a:avLst/>
            </a:prstGeom>
          </p:spPr>
          <p:txBody>
            <a:bodyPr wrap="none" lIns="0" tIns="0" rIns="0" bIns="0">
              <a:spAutoFit/>
            </a:bodyPr>
            <a:lstStyle/>
            <a:p>
              <a:pPr defTabSz="914400">
                <a:defRPr/>
              </a:pPr>
              <a:r>
                <a:rPr lang="en-US" sz="1800" kern="0" dirty="0">
                  <a:gradFill>
                    <a:gsLst>
                      <a:gs pos="83000">
                        <a:schemeClr val="accent1"/>
                      </a:gs>
                      <a:gs pos="100000">
                        <a:schemeClr val="accent1"/>
                      </a:gs>
                    </a:gsLst>
                    <a:lin ang="5400000" scaled="1"/>
                  </a:gradFill>
                  <a:latin typeface="Segoe UI Semibold"/>
                </a:rPr>
                <a:t>Benefits</a:t>
              </a:r>
            </a:p>
          </p:txBody>
        </p:sp>
        <p:grpSp>
          <p:nvGrpSpPr>
            <p:cNvPr id="19" name="Group 18">
              <a:extLst>
                <a:ext uri="{FF2B5EF4-FFF2-40B4-BE49-F238E27FC236}">
                  <a16:creationId xmlns:a16="http://schemas.microsoft.com/office/drawing/2014/main" id="{ECDC21E8-4C22-4E5A-8709-D5CD1FAB4A85}"/>
                </a:ext>
              </a:extLst>
            </p:cNvPr>
            <p:cNvGrpSpPr/>
            <p:nvPr/>
          </p:nvGrpSpPr>
          <p:grpSpPr>
            <a:xfrm>
              <a:off x="584200" y="4497596"/>
              <a:ext cx="595479" cy="595479"/>
              <a:chOff x="584200" y="4497596"/>
              <a:chExt cx="595479" cy="595479"/>
            </a:xfrm>
          </p:grpSpPr>
          <p:sp>
            <p:nvSpPr>
              <p:cNvPr id="20" name="Oval 16">
                <a:extLst>
                  <a:ext uri="{FF2B5EF4-FFF2-40B4-BE49-F238E27FC236}">
                    <a16:creationId xmlns:a16="http://schemas.microsoft.com/office/drawing/2014/main" id="{8211C674-F0F5-4926-9932-216D70BDFA6F}"/>
                  </a:ext>
                </a:extLst>
              </p:cNvPr>
              <p:cNvSpPr/>
              <p:nvPr/>
            </p:nvSpPr>
            <p:spPr>
              <a:xfrm>
                <a:off x="584200" y="4497596"/>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nvGrpSpPr>
              <p:cNvPr id="21" name="IAAS" descr="IAAS">
                <a:extLst>
                  <a:ext uri="{FF2B5EF4-FFF2-40B4-BE49-F238E27FC236}">
                    <a16:creationId xmlns:a16="http://schemas.microsoft.com/office/drawing/2014/main" id="{77B7FFF6-0963-4FF0-A18C-C794FFF33AEA}"/>
                  </a:ext>
                </a:extLst>
              </p:cNvPr>
              <p:cNvGrpSpPr>
                <a:grpSpLocks noChangeAspect="1"/>
              </p:cNvGrpSpPr>
              <p:nvPr/>
            </p:nvGrpSpPr>
            <p:grpSpPr bwMode="auto">
              <a:xfrm>
                <a:off x="699059" y="4613097"/>
                <a:ext cx="365760" cy="364477"/>
                <a:chOff x="2211" y="778"/>
                <a:chExt cx="285" cy="284"/>
              </a:xfrm>
            </p:grpSpPr>
            <p:sp>
              <p:nvSpPr>
                <p:cNvPr id="27" name="AutoShape 20">
                  <a:extLst>
                    <a:ext uri="{FF2B5EF4-FFF2-40B4-BE49-F238E27FC236}">
                      <a16:creationId xmlns:a16="http://schemas.microsoft.com/office/drawing/2014/main" id="{55EF52EE-9718-4E18-9079-CCA504E88236}"/>
                    </a:ext>
                  </a:extLst>
                </p:cNvPr>
                <p:cNvSpPr>
                  <a:spLocks noChangeAspect="1" noChangeArrowheads="1" noTextEdit="1"/>
                </p:cNvSpPr>
                <p:nvPr/>
              </p:nvSpPr>
              <p:spPr bwMode="auto">
                <a:xfrm>
                  <a:off x="2211" y="778"/>
                  <a:ext cx="28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 name="Oval 22">
                  <a:extLst>
                    <a:ext uri="{FF2B5EF4-FFF2-40B4-BE49-F238E27FC236}">
                      <a16:creationId xmlns:a16="http://schemas.microsoft.com/office/drawing/2014/main" id="{7B1F4F7B-CC1A-4E6E-B113-24B34BF7A743}"/>
                    </a:ext>
                  </a:extLst>
                </p:cNvPr>
                <p:cNvSpPr>
                  <a:spLocks noChangeArrowheads="1"/>
                </p:cNvSpPr>
                <p:nvPr/>
              </p:nvSpPr>
              <p:spPr bwMode="auto">
                <a:xfrm>
                  <a:off x="2331" y="898"/>
                  <a:ext cx="45" cy="4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 name="Freeform 23">
                  <a:extLst>
                    <a:ext uri="{FF2B5EF4-FFF2-40B4-BE49-F238E27FC236}">
                      <a16:creationId xmlns:a16="http://schemas.microsoft.com/office/drawing/2014/main" id="{517DC420-0375-4629-BFF9-C53ABA4ACCBA}"/>
                    </a:ext>
                  </a:extLst>
                </p:cNvPr>
                <p:cNvSpPr>
                  <a:spLocks noEditPoints="1"/>
                </p:cNvSpPr>
                <p:nvPr/>
              </p:nvSpPr>
              <p:spPr bwMode="auto">
                <a:xfrm>
                  <a:off x="2247" y="809"/>
                  <a:ext cx="213" cy="218"/>
                </a:xfrm>
                <a:custGeom>
                  <a:avLst/>
                  <a:gdLst>
                    <a:gd name="T0" fmla="*/ 98 w 144"/>
                    <a:gd name="T1" fmla="*/ 8 h 147"/>
                    <a:gd name="T2" fmla="*/ 88 w 144"/>
                    <a:gd name="T3" fmla="*/ 0 h 147"/>
                    <a:gd name="T4" fmla="*/ 80 w 144"/>
                    <a:gd name="T5" fmla="*/ 4 h 147"/>
                    <a:gd name="T6" fmla="*/ 72 w 144"/>
                    <a:gd name="T7" fmla="*/ 3 h 147"/>
                    <a:gd name="T8" fmla="*/ 0 w 144"/>
                    <a:gd name="T9" fmla="*/ 75 h 147"/>
                    <a:gd name="T10" fmla="*/ 72 w 144"/>
                    <a:gd name="T11" fmla="*/ 147 h 147"/>
                    <a:gd name="T12" fmla="*/ 144 w 144"/>
                    <a:gd name="T13" fmla="*/ 75 h 147"/>
                    <a:gd name="T14" fmla="*/ 98 w 144"/>
                    <a:gd name="T15" fmla="*/ 8 h 147"/>
                    <a:gd name="T16" fmla="*/ 119 w 144"/>
                    <a:gd name="T17" fmla="*/ 123 h 147"/>
                    <a:gd name="T18" fmla="*/ 98 w 144"/>
                    <a:gd name="T19" fmla="*/ 137 h 147"/>
                    <a:gd name="T20" fmla="*/ 72 w 144"/>
                    <a:gd name="T21" fmla="*/ 142 h 147"/>
                    <a:gd name="T22" fmla="*/ 46 w 144"/>
                    <a:gd name="T23" fmla="*/ 137 h 147"/>
                    <a:gd name="T24" fmla="*/ 25 w 144"/>
                    <a:gd name="T25" fmla="*/ 123 h 147"/>
                    <a:gd name="T26" fmla="*/ 10 w 144"/>
                    <a:gd name="T27" fmla="*/ 101 h 147"/>
                    <a:gd name="T28" fmla="*/ 5 w 144"/>
                    <a:gd name="T29" fmla="*/ 75 h 147"/>
                    <a:gd name="T30" fmla="*/ 10 w 144"/>
                    <a:gd name="T31" fmla="*/ 49 h 147"/>
                    <a:gd name="T32" fmla="*/ 25 w 144"/>
                    <a:gd name="T33" fmla="*/ 28 h 147"/>
                    <a:gd name="T34" fmla="*/ 46 w 144"/>
                    <a:gd name="T35" fmla="*/ 14 h 147"/>
                    <a:gd name="T36" fmla="*/ 72 w 144"/>
                    <a:gd name="T37" fmla="*/ 8 h 147"/>
                    <a:gd name="T38" fmla="*/ 78 w 144"/>
                    <a:gd name="T39" fmla="*/ 9 h 147"/>
                    <a:gd name="T40" fmla="*/ 78 w 144"/>
                    <a:gd name="T41" fmla="*/ 10 h 147"/>
                    <a:gd name="T42" fmla="*/ 88 w 144"/>
                    <a:gd name="T43" fmla="*/ 20 h 147"/>
                    <a:gd name="T44" fmla="*/ 97 w 144"/>
                    <a:gd name="T45" fmla="*/ 13 h 147"/>
                    <a:gd name="T46" fmla="*/ 98 w 144"/>
                    <a:gd name="T47" fmla="*/ 14 h 147"/>
                    <a:gd name="T48" fmla="*/ 119 w 144"/>
                    <a:gd name="T49" fmla="*/ 28 h 147"/>
                    <a:gd name="T50" fmla="*/ 134 w 144"/>
                    <a:gd name="T51" fmla="*/ 49 h 147"/>
                    <a:gd name="T52" fmla="*/ 139 w 144"/>
                    <a:gd name="T53" fmla="*/ 75 h 147"/>
                    <a:gd name="T54" fmla="*/ 134 w 144"/>
                    <a:gd name="T55" fmla="*/ 101 h 147"/>
                    <a:gd name="T56" fmla="*/ 119 w 144"/>
                    <a:gd name="T57"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7">
                      <a:moveTo>
                        <a:pt x="98" y="8"/>
                      </a:moveTo>
                      <a:cubicBezTo>
                        <a:pt x="97" y="3"/>
                        <a:pt x="93" y="0"/>
                        <a:pt x="88" y="0"/>
                      </a:cubicBezTo>
                      <a:cubicBezTo>
                        <a:pt x="84" y="0"/>
                        <a:pt x="81" y="1"/>
                        <a:pt x="80" y="4"/>
                      </a:cubicBezTo>
                      <a:cubicBezTo>
                        <a:pt x="77" y="3"/>
                        <a:pt x="75" y="3"/>
                        <a:pt x="72" y="3"/>
                      </a:cubicBezTo>
                      <a:cubicBezTo>
                        <a:pt x="32" y="3"/>
                        <a:pt x="0" y="35"/>
                        <a:pt x="0" y="75"/>
                      </a:cubicBezTo>
                      <a:cubicBezTo>
                        <a:pt x="0" y="115"/>
                        <a:pt x="32" y="147"/>
                        <a:pt x="72" y="147"/>
                      </a:cubicBezTo>
                      <a:cubicBezTo>
                        <a:pt x="112" y="147"/>
                        <a:pt x="144" y="115"/>
                        <a:pt x="144" y="75"/>
                      </a:cubicBezTo>
                      <a:cubicBezTo>
                        <a:pt x="144" y="44"/>
                        <a:pt x="125" y="18"/>
                        <a:pt x="98" y="8"/>
                      </a:cubicBezTo>
                      <a:close/>
                      <a:moveTo>
                        <a:pt x="119" y="123"/>
                      </a:moveTo>
                      <a:cubicBezTo>
                        <a:pt x="113" y="129"/>
                        <a:pt x="106" y="134"/>
                        <a:pt x="98" y="137"/>
                      </a:cubicBezTo>
                      <a:cubicBezTo>
                        <a:pt x="90" y="140"/>
                        <a:pt x="81" y="142"/>
                        <a:pt x="72" y="142"/>
                      </a:cubicBezTo>
                      <a:cubicBezTo>
                        <a:pt x="63" y="142"/>
                        <a:pt x="54" y="140"/>
                        <a:pt x="46" y="137"/>
                      </a:cubicBezTo>
                      <a:cubicBezTo>
                        <a:pt x="38" y="134"/>
                        <a:pt x="31" y="129"/>
                        <a:pt x="25" y="123"/>
                      </a:cubicBezTo>
                      <a:cubicBezTo>
                        <a:pt x="19" y="116"/>
                        <a:pt x="14" y="109"/>
                        <a:pt x="10" y="101"/>
                      </a:cubicBezTo>
                      <a:cubicBezTo>
                        <a:pt x="7" y="93"/>
                        <a:pt x="5" y="84"/>
                        <a:pt x="5" y="75"/>
                      </a:cubicBezTo>
                      <a:cubicBezTo>
                        <a:pt x="5" y="66"/>
                        <a:pt x="7" y="57"/>
                        <a:pt x="10" y="49"/>
                      </a:cubicBezTo>
                      <a:cubicBezTo>
                        <a:pt x="14" y="41"/>
                        <a:pt x="19" y="34"/>
                        <a:pt x="25" y="28"/>
                      </a:cubicBezTo>
                      <a:cubicBezTo>
                        <a:pt x="31" y="22"/>
                        <a:pt x="38" y="17"/>
                        <a:pt x="46" y="14"/>
                      </a:cubicBezTo>
                      <a:cubicBezTo>
                        <a:pt x="54" y="10"/>
                        <a:pt x="63" y="8"/>
                        <a:pt x="72" y="8"/>
                      </a:cubicBezTo>
                      <a:cubicBezTo>
                        <a:pt x="74" y="8"/>
                        <a:pt x="76" y="8"/>
                        <a:pt x="78" y="9"/>
                      </a:cubicBezTo>
                      <a:cubicBezTo>
                        <a:pt x="78" y="9"/>
                        <a:pt x="78" y="9"/>
                        <a:pt x="78" y="10"/>
                      </a:cubicBezTo>
                      <a:cubicBezTo>
                        <a:pt x="78" y="15"/>
                        <a:pt x="82" y="20"/>
                        <a:pt x="88" y="20"/>
                      </a:cubicBezTo>
                      <a:cubicBezTo>
                        <a:pt x="92" y="20"/>
                        <a:pt x="96" y="17"/>
                        <a:pt x="97" y="13"/>
                      </a:cubicBezTo>
                      <a:cubicBezTo>
                        <a:pt x="97" y="13"/>
                        <a:pt x="98" y="13"/>
                        <a:pt x="98" y="14"/>
                      </a:cubicBezTo>
                      <a:cubicBezTo>
                        <a:pt x="106" y="17"/>
                        <a:pt x="113" y="22"/>
                        <a:pt x="119" y="28"/>
                      </a:cubicBezTo>
                      <a:cubicBezTo>
                        <a:pt x="126" y="34"/>
                        <a:pt x="130" y="41"/>
                        <a:pt x="134" y="49"/>
                      </a:cubicBezTo>
                      <a:cubicBezTo>
                        <a:pt x="137" y="58"/>
                        <a:pt x="139" y="66"/>
                        <a:pt x="139" y="75"/>
                      </a:cubicBezTo>
                      <a:cubicBezTo>
                        <a:pt x="139" y="84"/>
                        <a:pt x="137" y="93"/>
                        <a:pt x="134" y="101"/>
                      </a:cubicBezTo>
                      <a:cubicBezTo>
                        <a:pt x="130" y="109"/>
                        <a:pt x="126" y="116"/>
                        <a:pt x="119" y="123"/>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 name="Freeform 24">
                  <a:extLst>
                    <a:ext uri="{FF2B5EF4-FFF2-40B4-BE49-F238E27FC236}">
                      <a16:creationId xmlns:a16="http://schemas.microsoft.com/office/drawing/2014/main" id="{20C8D11A-E1E3-4457-A160-D904CBA5FB25}"/>
                    </a:ext>
                  </a:extLst>
                </p:cNvPr>
                <p:cNvSpPr>
                  <a:spLocks noEditPoints="1"/>
                </p:cNvSpPr>
                <p:nvPr/>
              </p:nvSpPr>
              <p:spPr bwMode="auto">
                <a:xfrm>
                  <a:off x="2211" y="780"/>
                  <a:ext cx="285" cy="282"/>
                </a:xfrm>
                <a:custGeom>
                  <a:avLst/>
                  <a:gdLst>
                    <a:gd name="T0" fmla="*/ 192 w 192"/>
                    <a:gd name="T1" fmla="*/ 95 h 191"/>
                    <a:gd name="T2" fmla="*/ 179 w 192"/>
                    <a:gd name="T3" fmla="*/ 47 h 191"/>
                    <a:gd name="T4" fmla="*/ 182 w 192"/>
                    <a:gd name="T5" fmla="*/ 39 h 191"/>
                    <a:gd name="T6" fmla="*/ 172 w 192"/>
                    <a:gd name="T7" fmla="*/ 29 h 191"/>
                    <a:gd name="T8" fmla="*/ 167 w 192"/>
                    <a:gd name="T9" fmla="*/ 31 h 191"/>
                    <a:gd name="T10" fmla="*/ 96 w 192"/>
                    <a:gd name="T11" fmla="*/ 0 h 191"/>
                    <a:gd name="T12" fmla="*/ 0 w 192"/>
                    <a:gd name="T13" fmla="*/ 95 h 191"/>
                    <a:gd name="T14" fmla="*/ 14 w 192"/>
                    <a:gd name="T15" fmla="*/ 144 h 191"/>
                    <a:gd name="T16" fmla="*/ 10 w 192"/>
                    <a:gd name="T17" fmla="*/ 151 h 191"/>
                    <a:gd name="T18" fmla="*/ 20 w 192"/>
                    <a:gd name="T19" fmla="*/ 161 h 191"/>
                    <a:gd name="T20" fmla="*/ 25 w 192"/>
                    <a:gd name="T21" fmla="*/ 160 h 191"/>
                    <a:gd name="T22" fmla="*/ 96 w 192"/>
                    <a:gd name="T23" fmla="*/ 191 h 191"/>
                    <a:gd name="T24" fmla="*/ 141 w 192"/>
                    <a:gd name="T25" fmla="*/ 180 h 191"/>
                    <a:gd name="T26" fmla="*/ 147 w 192"/>
                    <a:gd name="T27" fmla="*/ 181 h 191"/>
                    <a:gd name="T28" fmla="*/ 157 w 192"/>
                    <a:gd name="T29" fmla="*/ 171 h 191"/>
                    <a:gd name="T30" fmla="*/ 157 w 192"/>
                    <a:gd name="T31" fmla="*/ 169 h 191"/>
                    <a:gd name="T32" fmla="*/ 192 w 192"/>
                    <a:gd name="T33" fmla="*/ 95 h 191"/>
                    <a:gd name="T34" fmla="*/ 155 w 192"/>
                    <a:gd name="T35" fmla="*/ 165 h 191"/>
                    <a:gd name="T36" fmla="*/ 147 w 192"/>
                    <a:gd name="T37" fmla="*/ 161 h 191"/>
                    <a:gd name="T38" fmla="*/ 137 w 192"/>
                    <a:gd name="T39" fmla="*/ 171 h 191"/>
                    <a:gd name="T40" fmla="*/ 138 w 192"/>
                    <a:gd name="T41" fmla="*/ 176 h 191"/>
                    <a:gd name="T42" fmla="*/ 131 w 192"/>
                    <a:gd name="T43" fmla="*/ 179 h 191"/>
                    <a:gd name="T44" fmla="*/ 96 w 192"/>
                    <a:gd name="T45" fmla="*/ 186 h 191"/>
                    <a:gd name="T46" fmla="*/ 61 w 192"/>
                    <a:gd name="T47" fmla="*/ 179 h 191"/>
                    <a:gd name="T48" fmla="*/ 32 w 192"/>
                    <a:gd name="T49" fmla="*/ 159 h 191"/>
                    <a:gd name="T50" fmla="*/ 29 w 192"/>
                    <a:gd name="T51" fmla="*/ 156 h 191"/>
                    <a:gd name="T52" fmla="*/ 30 w 192"/>
                    <a:gd name="T53" fmla="*/ 151 h 191"/>
                    <a:gd name="T54" fmla="*/ 20 w 192"/>
                    <a:gd name="T55" fmla="*/ 141 h 191"/>
                    <a:gd name="T56" fmla="*/ 18 w 192"/>
                    <a:gd name="T57" fmla="*/ 141 h 191"/>
                    <a:gd name="T58" fmla="*/ 13 w 192"/>
                    <a:gd name="T59" fmla="*/ 131 h 191"/>
                    <a:gd name="T60" fmla="*/ 5 w 192"/>
                    <a:gd name="T61" fmla="*/ 95 h 191"/>
                    <a:gd name="T62" fmla="*/ 13 w 192"/>
                    <a:gd name="T63" fmla="*/ 60 h 191"/>
                    <a:gd name="T64" fmla="*/ 32 w 192"/>
                    <a:gd name="T65" fmla="*/ 31 h 191"/>
                    <a:gd name="T66" fmla="*/ 61 w 192"/>
                    <a:gd name="T67" fmla="*/ 12 h 191"/>
                    <a:gd name="T68" fmla="*/ 96 w 192"/>
                    <a:gd name="T69" fmla="*/ 5 h 191"/>
                    <a:gd name="T70" fmla="*/ 131 w 192"/>
                    <a:gd name="T71" fmla="*/ 12 h 191"/>
                    <a:gd name="T72" fmla="*/ 160 w 192"/>
                    <a:gd name="T73" fmla="*/ 31 h 191"/>
                    <a:gd name="T74" fmla="*/ 163 w 192"/>
                    <a:gd name="T75" fmla="*/ 34 h 191"/>
                    <a:gd name="T76" fmla="*/ 162 w 192"/>
                    <a:gd name="T77" fmla="*/ 40 h 191"/>
                    <a:gd name="T78" fmla="*/ 172 w 192"/>
                    <a:gd name="T79" fmla="*/ 50 h 191"/>
                    <a:gd name="T80" fmla="*/ 174 w 192"/>
                    <a:gd name="T81" fmla="*/ 49 h 191"/>
                    <a:gd name="T82" fmla="*/ 180 w 192"/>
                    <a:gd name="T83" fmla="*/ 60 h 191"/>
                    <a:gd name="T84" fmla="*/ 187 w 192"/>
                    <a:gd name="T85" fmla="*/ 95 h 191"/>
                    <a:gd name="T86" fmla="*/ 180 w 192"/>
                    <a:gd name="T87" fmla="*/ 131 h 191"/>
                    <a:gd name="T88" fmla="*/ 160 w 192"/>
                    <a:gd name="T89" fmla="*/ 159 h 191"/>
                    <a:gd name="T90" fmla="*/ 155 w 192"/>
                    <a:gd name="T91"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1">
                      <a:moveTo>
                        <a:pt x="192" y="95"/>
                      </a:moveTo>
                      <a:cubicBezTo>
                        <a:pt x="192" y="78"/>
                        <a:pt x="187" y="61"/>
                        <a:pt x="179" y="47"/>
                      </a:cubicBezTo>
                      <a:cubicBezTo>
                        <a:pt x="181" y="45"/>
                        <a:pt x="182" y="42"/>
                        <a:pt x="182" y="39"/>
                      </a:cubicBezTo>
                      <a:cubicBezTo>
                        <a:pt x="182" y="34"/>
                        <a:pt x="177" y="29"/>
                        <a:pt x="172" y="29"/>
                      </a:cubicBezTo>
                      <a:cubicBezTo>
                        <a:pt x="170" y="29"/>
                        <a:pt x="168" y="30"/>
                        <a:pt x="167" y="31"/>
                      </a:cubicBezTo>
                      <a:cubicBezTo>
                        <a:pt x="149" y="12"/>
                        <a:pt x="124" y="0"/>
                        <a:pt x="96" y="0"/>
                      </a:cubicBezTo>
                      <a:cubicBezTo>
                        <a:pt x="43" y="0"/>
                        <a:pt x="0" y="42"/>
                        <a:pt x="0" y="95"/>
                      </a:cubicBezTo>
                      <a:cubicBezTo>
                        <a:pt x="0" y="113"/>
                        <a:pt x="5" y="129"/>
                        <a:pt x="14" y="144"/>
                      </a:cubicBezTo>
                      <a:cubicBezTo>
                        <a:pt x="11" y="145"/>
                        <a:pt x="10" y="148"/>
                        <a:pt x="10" y="151"/>
                      </a:cubicBezTo>
                      <a:cubicBezTo>
                        <a:pt x="10" y="157"/>
                        <a:pt x="15" y="161"/>
                        <a:pt x="20" y="161"/>
                      </a:cubicBezTo>
                      <a:cubicBezTo>
                        <a:pt x="22" y="161"/>
                        <a:pt x="24" y="161"/>
                        <a:pt x="25" y="160"/>
                      </a:cubicBezTo>
                      <a:cubicBezTo>
                        <a:pt x="43" y="179"/>
                        <a:pt x="68" y="191"/>
                        <a:pt x="96" y="191"/>
                      </a:cubicBezTo>
                      <a:cubicBezTo>
                        <a:pt x="112" y="191"/>
                        <a:pt x="128" y="187"/>
                        <a:pt x="141" y="180"/>
                      </a:cubicBezTo>
                      <a:cubicBezTo>
                        <a:pt x="143" y="181"/>
                        <a:pt x="145" y="181"/>
                        <a:pt x="147" y="181"/>
                      </a:cubicBezTo>
                      <a:cubicBezTo>
                        <a:pt x="153" y="181"/>
                        <a:pt x="157" y="177"/>
                        <a:pt x="157" y="171"/>
                      </a:cubicBezTo>
                      <a:cubicBezTo>
                        <a:pt x="157" y="171"/>
                        <a:pt x="157" y="170"/>
                        <a:pt x="157" y="169"/>
                      </a:cubicBezTo>
                      <a:cubicBezTo>
                        <a:pt x="178" y="152"/>
                        <a:pt x="192" y="125"/>
                        <a:pt x="192" y="95"/>
                      </a:cubicBezTo>
                      <a:close/>
                      <a:moveTo>
                        <a:pt x="155" y="165"/>
                      </a:moveTo>
                      <a:cubicBezTo>
                        <a:pt x="153" y="162"/>
                        <a:pt x="150" y="161"/>
                        <a:pt x="147" y="161"/>
                      </a:cubicBezTo>
                      <a:cubicBezTo>
                        <a:pt x="141" y="161"/>
                        <a:pt x="137" y="166"/>
                        <a:pt x="137" y="171"/>
                      </a:cubicBezTo>
                      <a:cubicBezTo>
                        <a:pt x="137" y="173"/>
                        <a:pt x="137" y="174"/>
                        <a:pt x="138" y="176"/>
                      </a:cubicBezTo>
                      <a:cubicBezTo>
                        <a:pt x="136" y="177"/>
                        <a:pt x="134" y="178"/>
                        <a:pt x="131" y="179"/>
                      </a:cubicBezTo>
                      <a:cubicBezTo>
                        <a:pt x="120" y="183"/>
                        <a:pt x="108" y="186"/>
                        <a:pt x="96" y="186"/>
                      </a:cubicBezTo>
                      <a:cubicBezTo>
                        <a:pt x="84" y="186"/>
                        <a:pt x="72" y="183"/>
                        <a:pt x="61" y="179"/>
                      </a:cubicBezTo>
                      <a:cubicBezTo>
                        <a:pt x="50" y="174"/>
                        <a:pt x="40" y="168"/>
                        <a:pt x="32" y="159"/>
                      </a:cubicBezTo>
                      <a:cubicBezTo>
                        <a:pt x="31" y="158"/>
                        <a:pt x="30" y="157"/>
                        <a:pt x="29" y="156"/>
                      </a:cubicBezTo>
                      <a:cubicBezTo>
                        <a:pt x="30" y="155"/>
                        <a:pt x="30" y="153"/>
                        <a:pt x="30" y="151"/>
                      </a:cubicBezTo>
                      <a:cubicBezTo>
                        <a:pt x="30" y="145"/>
                        <a:pt x="26" y="141"/>
                        <a:pt x="20" y="141"/>
                      </a:cubicBezTo>
                      <a:cubicBezTo>
                        <a:pt x="20" y="141"/>
                        <a:pt x="19" y="141"/>
                        <a:pt x="18" y="141"/>
                      </a:cubicBezTo>
                      <a:cubicBezTo>
                        <a:pt x="16" y="138"/>
                        <a:pt x="14" y="134"/>
                        <a:pt x="13" y="131"/>
                      </a:cubicBezTo>
                      <a:cubicBezTo>
                        <a:pt x="8" y="119"/>
                        <a:pt x="5" y="108"/>
                        <a:pt x="5" y="95"/>
                      </a:cubicBezTo>
                      <a:cubicBezTo>
                        <a:pt x="5" y="83"/>
                        <a:pt x="8" y="71"/>
                        <a:pt x="13" y="60"/>
                      </a:cubicBezTo>
                      <a:cubicBezTo>
                        <a:pt x="17" y="49"/>
                        <a:pt x="24" y="40"/>
                        <a:pt x="32" y="31"/>
                      </a:cubicBezTo>
                      <a:cubicBezTo>
                        <a:pt x="40" y="23"/>
                        <a:pt x="50" y="16"/>
                        <a:pt x="61" y="12"/>
                      </a:cubicBezTo>
                      <a:cubicBezTo>
                        <a:pt x="72" y="7"/>
                        <a:pt x="84" y="5"/>
                        <a:pt x="96" y="5"/>
                      </a:cubicBezTo>
                      <a:cubicBezTo>
                        <a:pt x="108" y="5"/>
                        <a:pt x="120" y="7"/>
                        <a:pt x="131" y="12"/>
                      </a:cubicBezTo>
                      <a:cubicBezTo>
                        <a:pt x="142" y="16"/>
                        <a:pt x="152" y="23"/>
                        <a:pt x="160" y="31"/>
                      </a:cubicBezTo>
                      <a:cubicBezTo>
                        <a:pt x="161" y="32"/>
                        <a:pt x="162" y="33"/>
                        <a:pt x="163" y="34"/>
                      </a:cubicBezTo>
                      <a:cubicBezTo>
                        <a:pt x="162" y="36"/>
                        <a:pt x="162" y="38"/>
                        <a:pt x="162" y="40"/>
                      </a:cubicBezTo>
                      <a:cubicBezTo>
                        <a:pt x="162" y="45"/>
                        <a:pt x="166" y="50"/>
                        <a:pt x="172" y="50"/>
                      </a:cubicBezTo>
                      <a:cubicBezTo>
                        <a:pt x="173" y="50"/>
                        <a:pt x="173" y="49"/>
                        <a:pt x="174" y="49"/>
                      </a:cubicBezTo>
                      <a:cubicBezTo>
                        <a:pt x="176" y="53"/>
                        <a:pt x="178" y="56"/>
                        <a:pt x="180" y="60"/>
                      </a:cubicBezTo>
                      <a:cubicBezTo>
                        <a:pt x="184" y="71"/>
                        <a:pt x="187" y="83"/>
                        <a:pt x="187" y="95"/>
                      </a:cubicBezTo>
                      <a:cubicBezTo>
                        <a:pt x="187" y="108"/>
                        <a:pt x="184" y="119"/>
                        <a:pt x="180" y="131"/>
                      </a:cubicBezTo>
                      <a:cubicBezTo>
                        <a:pt x="175" y="141"/>
                        <a:pt x="169" y="151"/>
                        <a:pt x="160" y="159"/>
                      </a:cubicBezTo>
                      <a:cubicBezTo>
                        <a:pt x="158" y="161"/>
                        <a:pt x="156" y="163"/>
                        <a:pt x="155" y="165"/>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 name="Freeform 25">
                  <a:extLst>
                    <a:ext uri="{FF2B5EF4-FFF2-40B4-BE49-F238E27FC236}">
                      <a16:creationId xmlns:a16="http://schemas.microsoft.com/office/drawing/2014/main" id="{706B392E-7DE8-479D-84A9-46660BD6957D}"/>
                    </a:ext>
                  </a:extLst>
                </p:cNvPr>
                <p:cNvSpPr>
                  <a:spLocks noEditPoints="1"/>
                </p:cNvSpPr>
                <p:nvPr/>
              </p:nvSpPr>
              <p:spPr bwMode="auto">
                <a:xfrm>
                  <a:off x="2272" y="849"/>
                  <a:ext cx="153" cy="142"/>
                </a:xfrm>
                <a:custGeom>
                  <a:avLst/>
                  <a:gdLst>
                    <a:gd name="T0" fmla="*/ 98 w 103"/>
                    <a:gd name="T1" fmla="*/ 70 h 96"/>
                    <a:gd name="T2" fmla="*/ 103 w 103"/>
                    <a:gd name="T3" fmla="*/ 48 h 96"/>
                    <a:gd name="T4" fmla="*/ 55 w 103"/>
                    <a:gd name="T5" fmla="*/ 0 h 96"/>
                    <a:gd name="T6" fmla="*/ 8 w 103"/>
                    <a:gd name="T7" fmla="*/ 38 h 96"/>
                    <a:gd name="T8" fmla="*/ 0 w 103"/>
                    <a:gd name="T9" fmla="*/ 48 h 96"/>
                    <a:gd name="T10" fmla="*/ 8 w 103"/>
                    <a:gd name="T11" fmla="*/ 58 h 96"/>
                    <a:gd name="T12" fmla="*/ 55 w 103"/>
                    <a:gd name="T13" fmla="*/ 96 h 96"/>
                    <a:gd name="T14" fmla="*/ 85 w 103"/>
                    <a:gd name="T15" fmla="*/ 86 h 96"/>
                    <a:gd name="T16" fmla="*/ 91 w 103"/>
                    <a:gd name="T17" fmla="*/ 88 h 96"/>
                    <a:gd name="T18" fmla="*/ 101 w 103"/>
                    <a:gd name="T19" fmla="*/ 77 h 96"/>
                    <a:gd name="T20" fmla="*/ 98 w 103"/>
                    <a:gd name="T21" fmla="*/ 70 h 96"/>
                    <a:gd name="T22" fmla="*/ 25 w 103"/>
                    <a:gd name="T23" fmla="*/ 79 h 96"/>
                    <a:gd name="T24" fmla="*/ 13 w 103"/>
                    <a:gd name="T25" fmla="*/ 58 h 96"/>
                    <a:gd name="T26" fmla="*/ 20 w 103"/>
                    <a:gd name="T27" fmla="*/ 48 h 96"/>
                    <a:gd name="T28" fmla="*/ 13 w 103"/>
                    <a:gd name="T29" fmla="*/ 39 h 96"/>
                    <a:gd name="T30" fmla="*/ 25 w 103"/>
                    <a:gd name="T31" fmla="*/ 18 h 96"/>
                    <a:gd name="T32" fmla="*/ 55 w 103"/>
                    <a:gd name="T33" fmla="*/ 6 h 96"/>
                    <a:gd name="T34" fmla="*/ 85 w 103"/>
                    <a:gd name="T35" fmla="*/ 18 h 96"/>
                    <a:gd name="T36" fmla="*/ 98 w 103"/>
                    <a:gd name="T37" fmla="*/ 48 h 96"/>
                    <a:gd name="T38" fmla="*/ 93 w 103"/>
                    <a:gd name="T39" fmla="*/ 68 h 96"/>
                    <a:gd name="T40" fmla="*/ 90 w 103"/>
                    <a:gd name="T41" fmla="*/ 67 h 96"/>
                    <a:gd name="T42" fmla="*/ 80 w 103"/>
                    <a:gd name="T43" fmla="*/ 77 h 96"/>
                    <a:gd name="T44" fmla="*/ 81 w 103"/>
                    <a:gd name="T45" fmla="*/ 82 h 96"/>
                    <a:gd name="T46" fmla="*/ 55 w 103"/>
                    <a:gd name="T47" fmla="*/ 91 h 96"/>
                    <a:gd name="T48" fmla="*/ 25 w 103"/>
                    <a:gd name="T49" fmla="*/ 7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 h="96">
                      <a:moveTo>
                        <a:pt x="98" y="70"/>
                      </a:moveTo>
                      <a:cubicBezTo>
                        <a:pt x="101" y="64"/>
                        <a:pt x="103" y="56"/>
                        <a:pt x="103" y="48"/>
                      </a:cubicBezTo>
                      <a:cubicBezTo>
                        <a:pt x="103" y="22"/>
                        <a:pt x="81" y="0"/>
                        <a:pt x="55" y="0"/>
                      </a:cubicBezTo>
                      <a:cubicBezTo>
                        <a:pt x="32" y="0"/>
                        <a:pt x="13" y="17"/>
                        <a:pt x="8" y="38"/>
                      </a:cubicBezTo>
                      <a:cubicBezTo>
                        <a:pt x="4" y="39"/>
                        <a:pt x="0" y="43"/>
                        <a:pt x="0" y="48"/>
                      </a:cubicBezTo>
                      <a:cubicBezTo>
                        <a:pt x="0" y="53"/>
                        <a:pt x="4" y="58"/>
                        <a:pt x="8" y="58"/>
                      </a:cubicBezTo>
                      <a:cubicBezTo>
                        <a:pt x="13" y="80"/>
                        <a:pt x="32" y="96"/>
                        <a:pt x="55" y="96"/>
                      </a:cubicBezTo>
                      <a:cubicBezTo>
                        <a:pt x="66" y="96"/>
                        <a:pt x="77" y="92"/>
                        <a:pt x="85" y="86"/>
                      </a:cubicBezTo>
                      <a:cubicBezTo>
                        <a:pt x="86" y="87"/>
                        <a:pt x="88" y="88"/>
                        <a:pt x="91" y="88"/>
                      </a:cubicBezTo>
                      <a:cubicBezTo>
                        <a:pt x="96" y="88"/>
                        <a:pt x="101" y="83"/>
                        <a:pt x="101" y="77"/>
                      </a:cubicBezTo>
                      <a:cubicBezTo>
                        <a:pt x="101" y="75"/>
                        <a:pt x="99" y="72"/>
                        <a:pt x="98" y="70"/>
                      </a:cubicBezTo>
                      <a:close/>
                      <a:moveTo>
                        <a:pt x="25" y="79"/>
                      </a:moveTo>
                      <a:cubicBezTo>
                        <a:pt x="19" y="73"/>
                        <a:pt x="15" y="66"/>
                        <a:pt x="13" y="58"/>
                      </a:cubicBezTo>
                      <a:cubicBezTo>
                        <a:pt x="17" y="56"/>
                        <a:pt x="20" y="53"/>
                        <a:pt x="20" y="48"/>
                      </a:cubicBezTo>
                      <a:cubicBezTo>
                        <a:pt x="20" y="44"/>
                        <a:pt x="17" y="40"/>
                        <a:pt x="13" y="39"/>
                      </a:cubicBezTo>
                      <a:cubicBezTo>
                        <a:pt x="15" y="31"/>
                        <a:pt x="19" y="24"/>
                        <a:pt x="25" y="18"/>
                      </a:cubicBezTo>
                      <a:cubicBezTo>
                        <a:pt x="33" y="10"/>
                        <a:pt x="44" y="6"/>
                        <a:pt x="55" y="6"/>
                      </a:cubicBezTo>
                      <a:cubicBezTo>
                        <a:pt x="67" y="6"/>
                        <a:pt x="77" y="10"/>
                        <a:pt x="85" y="18"/>
                      </a:cubicBezTo>
                      <a:cubicBezTo>
                        <a:pt x="93" y="26"/>
                        <a:pt x="98" y="37"/>
                        <a:pt x="98" y="48"/>
                      </a:cubicBezTo>
                      <a:cubicBezTo>
                        <a:pt x="98" y="55"/>
                        <a:pt x="96" y="62"/>
                        <a:pt x="93" y="68"/>
                      </a:cubicBezTo>
                      <a:cubicBezTo>
                        <a:pt x="92" y="67"/>
                        <a:pt x="91" y="67"/>
                        <a:pt x="90" y="67"/>
                      </a:cubicBezTo>
                      <a:cubicBezTo>
                        <a:pt x="85" y="67"/>
                        <a:pt x="80" y="72"/>
                        <a:pt x="80" y="77"/>
                      </a:cubicBezTo>
                      <a:cubicBezTo>
                        <a:pt x="80" y="79"/>
                        <a:pt x="81" y="81"/>
                        <a:pt x="81" y="82"/>
                      </a:cubicBezTo>
                      <a:cubicBezTo>
                        <a:pt x="74" y="88"/>
                        <a:pt x="65" y="91"/>
                        <a:pt x="55" y="91"/>
                      </a:cubicBezTo>
                      <a:cubicBezTo>
                        <a:pt x="44" y="91"/>
                        <a:pt x="33" y="87"/>
                        <a:pt x="25" y="7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grpSp>
      <p:grpSp>
        <p:nvGrpSpPr>
          <p:cNvPr id="4" name="Group 3" descr="Alert categories">
            <a:extLst>
              <a:ext uri="{FF2B5EF4-FFF2-40B4-BE49-F238E27FC236}">
                <a16:creationId xmlns:a16="http://schemas.microsoft.com/office/drawing/2014/main" id="{33DAB830-C43C-430A-A91F-1E10C1BE1010}"/>
              </a:ext>
            </a:extLst>
          </p:cNvPr>
          <p:cNvGrpSpPr/>
          <p:nvPr/>
        </p:nvGrpSpPr>
        <p:grpSpPr>
          <a:xfrm>
            <a:off x="588263" y="1444277"/>
            <a:ext cx="2340288" cy="595479"/>
            <a:chOff x="588263" y="1444277"/>
            <a:chExt cx="2340288" cy="595479"/>
          </a:xfrm>
        </p:grpSpPr>
        <p:sp>
          <p:nvSpPr>
            <p:cNvPr id="34" name="Rectangle 5">
              <a:extLst>
                <a:ext uri="{FF2B5EF4-FFF2-40B4-BE49-F238E27FC236}">
                  <a16:creationId xmlns:a16="http://schemas.microsoft.com/office/drawing/2014/main" id="{4D308DB4-BA67-42CA-8F68-009064C8C69A}"/>
                </a:ext>
              </a:extLst>
            </p:cNvPr>
            <p:cNvSpPr/>
            <p:nvPr/>
          </p:nvSpPr>
          <p:spPr>
            <a:xfrm>
              <a:off x="1274252" y="1603517"/>
              <a:ext cx="1654299"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83000">
                        <a:schemeClr val="accent1"/>
                      </a:gs>
                      <a:gs pos="100000">
                        <a:schemeClr val="accent1"/>
                      </a:gs>
                    </a:gsLst>
                    <a:lin ang="5400000" scaled="1"/>
                  </a:gradFill>
                  <a:effectLst/>
                  <a:uLnTx/>
                  <a:uFillTx/>
                  <a:latin typeface="Segoe UI Semibold"/>
                </a:rPr>
                <a:t>Alert categories</a:t>
              </a:r>
            </a:p>
          </p:txBody>
        </p:sp>
        <p:grpSp>
          <p:nvGrpSpPr>
            <p:cNvPr id="3" name="Group 2">
              <a:extLst>
                <a:ext uri="{FF2B5EF4-FFF2-40B4-BE49-F238E27FC236}">
                  <a16:creationId xmlns:a16="http://schemas.microsoft.com/office/drawing/2014/main" id="{95F0E91B-D357-4FC3-83E0-2806178B429C}"/>
                </a:ext>
              </a:extLst>
            </p:cNvPr>
            <p:cNvGrpSpPr/>
            <p:nvPr/>
          </p:nvGrpSpPr>
          <p:grpSpPr>
            <a:xfrm>
              <a:off x="588263" y="1444277"/>
              <a:ext cx="595479" cy="595479"/>
              <a:chOff x="588263" y="1444277"/>
              <a:chExt cx="595479" cy="595479"/>
            </a:xfrm>
          </p:grpSpPr>
          <p:sp>
            <p:nvSpPr>
              <p:cNvPr id="36" name="Oval 7">
                <a:extLst>
                  <a:ext uri="{FF2B5EF4-FFF2-40B4-BE49-F238E27FC236}">
                    <a16:creationId xmlns:a16="http://schemas.microsoft.com/office/drawing/2014/main" id="{59EE43DC-8911-42DF-A16E-712E3EE76E79}"/>
                  </a:ext>
                </a:extLst>
              </p:cNvPr>
              <p:cNvSpPr/>
              <p:nvPr/>
            </p:nvSpPr>
            <p:spPr>
              <a:xfrm>
                <a:off x="588263" y="1444277"/>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nvGrpSpPr>
              <p:cNvPr id="58" name="alert" descr="alert, insights, speedometer, magnifying glass">
                <a:extLst>
                  <a:ext uri="{FF2B5EF4-FFF2-40B4-BE49-F238E27FC236}">
                    <a16:creationId xmlns:a16="http://schemas.microsoft.com/office/drawing/2014/main" id="{00304B6D-53A5-4FB3-8ED6-11FCF4B2999F}"/>
                  </a:ext>
                </a:extLst>
              </p:cNvPr>
              <p:cNvGrpSpPr/>
              <p:nvPr/>
            </p:nvGrpSpPr>
            <p:grpSpPr>
              <a:xfrm>
                <a:off x="719250" y="1574083"/>
                <a:ext cx="333504" cy="335867"/>
                <a:chOff x="8244368" y="2145573"/>
                <a:chExt cx="438875" cy="441987"/>
              </a:xfrm>
            </p:grpSpPr>
            <p:sp>
              <p:nvSpPr>
                <p:cNvPr id="59" name="Freeform 213">
                  <a:extLst>
                    <a:ext uri="{FF2B5EF4-FFF2-40B4-BE49-F238E27FC236}">
                      <a16:creationId xmlns:a16="http://schemas.microsoft.com/office/drawing/2014/main" id="{8F842417-18BE-40F2-A552-EB4A91FD2261}"/>
                    </a:ext>
                  </a:extLst>
                </p:cNvPr>
                <p:cNvSpPr>
                  <a:spLocks/>
                </p:cNvSpPr>
                <p:nvPr/>
              </p:nvSpPr>
              <p:spPr bwMode="auto">
                <a:xfrm>
                  <a:off x="8361091" y="2201600"/>
                  <a:ext cx="70034" cy="99603"/>
                </a:xfrm>
                <a:custGeom>
                  <a:avLst/>
                  <a:gdLst>
                    <a:gd name="T0" fmla="*/ 38 w 61"/>
                    <a:gd name="T1" fmla="*/ 82 h 87"/>
                    <a:gd name="T2" fmla="*/ 61 w 61"/>
                    <a:gd name="T3" fmla="*/ 28 h 87"/>
                    <a:gd name="T4" fmla="*/ 33 w 61"/>
                    <a:gd name="T5" fmla="*/ 0 h 87"/>
                    <a:gd name="T6" fmla="*/ 0 w 61"/>
                    <a:gd name="T7" fmla="*/ 76 h 87"/>
                    <a:gd name="T8" fmla="*/ 38 w 61"/>
                    <a:gd name="T9" fmla="*/ 87 h 87"/>
                    <a:gd name="T10" fmla="*/ 38 w 61"/>
                    <a:gd name="T11" fmla="*/ 82 h 87"/>
                  </a:gdLst>
                  <a:ahLst/>
                  <a:cxnLst>
                    <a:cxn ang="0">
                      <a:pos x="T0" y="T1"/>
                    </a:cxn>
                    <a:cxn ang="0">
                      <a:pos x="T2" y="T3"/>
                    </a:cxn>
                    <a:cxn ang="0">
                      <a:pos x="T4" y="T5"/>
                    </a:cxn>
                    <a:cxn ang="0">
                      <a:pos x="T6" y="T7"/>
                    </a:cxn>
                    <a:cxn ang="0">
                      <a:pos x="T8" y="T9"/>
                    </a:cxn>
                    <a:cxn ang="0">
                      <a:pos x="T10" y="T11"/>
                    </a:cxn>
                  </a:cxnLst>
                  <a:rect l="0" t="0" r="r" b="b"/>
                  <a:pathLst>
                    <a:path w="61" h="87">
                      <a:moveTo>
                        <a:pt x="38" y="82"/>
                      </a:moveTo>
                      <a:cubicBezTo>
                        <a:pt x="40" y="61"/>
                        <a:pt x="48" y="43"/>
                        <a:pt x="61" y="28"/>
                      </a:cubicBezTo>
                      <a:cubicBezTo>
                        <a:pt x="33" y="0"/>
                        <a:pt x="33" y="0"/>
                        <a:pt x="33" y="0"/>
                      </a:cubicBezTo>
                      <a:cubicBezTo>
                        <a:pt x="15" y="21"/>
                        <a:pt x="3" y="47"/>
                        <a:pt x="0" y="76"/>
                      </a:cubicBezTo>
                      <a:cubicBezTo>
                        <a:pt x="13" y="77"/>
                        <a:pt x="26" y="81"/>
                        <a:pt x="38" y="87"/>
                      </a:cubicBezTo>
                      <a:lnTo>
                        <a:pt x="38" y="8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Freeform 214">
                  <a:extLst>
                    <a:ext uri="{FF2B5EF4-FFF2-40B4-BE49-F238E27FC236}">
                      <a16:creationId xmlns:a16="http://schemas.microsoft.com/office/drawing/2014/main" id="{7CFAF8B3-B5A8-41D4-AEA3-7930CBD86E15}"/>
                    </a:ext>
                  </a:extLst>
                </p:cNvPr>
                <p:cNvSpPr>
                  <a:spLocks/>
                </p:cNvSpPr>
                <p:nvPr/>
              </p:nvSpPr>
              <p:spPr bwMode="auto">
                <a:xfrm>
                  <a:off x="8415560" y="2145573"/>
                  <a:ext cx="93378" cy="70034"/>
                </a:xfrm>
                <a:custGeom>
                  <a:avLst/>
                  <a:gdLst>
                    <a:gd name="T0" fmla="*/ 28 w 82"/>
                    <a:gd name="T1" fmla="*/ 61 h 61"/>
                    <a:gd name="T2" fmla="*/ 82 w 82"/>
                    <a:gd name="T3" fmla="*/ 39 h 61"/>
                    <a:gd name="T4" fmla="*/ 82 w 82"/>
                    <a:gd name="T5" fmla="*/ 0 h 61"/>
                    <a:gd name="T6" fmla="*/ 0 w 82"/>
                    <a:gd name="T7" fmla="*/ 34 h 61"/>
                    <a:gd name="T8" fmla="*/ 28 w 82"/>
                    <a:gd name="T9" fmla="*/ 61 h 61"/>
                  </a:gdLst>
                  <a:ahLst/>
                  <a:cxnLst>
                    <a:cxn ang="0">
                      <a:pos x="T0" y="T1"/>
                    </a:cxn>
                    <a:cxn ang="0">
                      <a:pos x="T2" y="T3"/>
                    </a:cxn>
                    <a:cxn ang="0">
                      <a:pos x="T4" y="T5"/>
                    </a:cxn>
                    <a:cxn ang="0">
                      <a:pos x="T6" y="T7"/>
                    </a:cxn>
                    <a:cxn ang="0">
                      <a:pos x="T8" y="T9"/>
                    </a:cxn>
                  </a:cxnLst>
                  <a:rect l="0" t="0" r="r" b="b"/>
                  <a:pathLst>
                    <a:path w="82" h="61">
                      <a:moveTo>
                        <a:pt x="28" y="61"/>
                      </a:moveTo>
                      <a:cubicBezTo>
                        <a:pt x="43" y="49"/>
                        <a:pt x="62" y="41"/>
                        <a:pt x="82" y="39"/>
                      </a:cubicBezTo>
                      <a:cubicBezTo>
                        <a:pt x="82" y="0"/>
                        <a:pt x="82" y="0"/>
                        <a:pt x="82" y="0"/>
                      </a:cubicBezTo>
                      <a:cubicBezTo>
                        <a:pt x="51" y="2"/>
                        <a:pt x="23" y="15"/>
                        <a:pt x="0" y="34"/>
                      </a:cubicBezTo>
                      <a:lnTo>
                        <a:pt x="28" y="6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215">
                  <a:extLst>
                    <a:ext uri="{FF2B5EF4-FFF2-40B4-BE49-F238E27FC236}">
                      <a16:creationId xmlns:a16="http://schemas.microsoft.com/office/drawing/2014/main" id="{641EB6D9-D756-46D5-90D6-6AAB4FADD117}"/>
                    </a:ext>
                  </a:extLst>
                </p:cNvPr>
                <p:cNvSpPr>
                  <a:spLocks/>
                </p:cNvSpPr>
                <p:nvPr/>
              </p:nvSpPr>
              <p:spPr bwMode="auto">
                <a:xfrm>
                  <a:off x="8532283" y="2145573"/>
                  <a:ext cx="94934" cy="70034"/>
                </a:xfrm>
                <a:custGeom>
                  <a:avLst/>
                  <a:gdLst>
                    <a:gd name="T0" fmla="*/ 0 w 82"/>
                    <a:gd name="T1" fmla="*/ 0 h 61"/>
                    <a:gd name="T2" fmla="*/ 0 w 82"/>
                    <a:gd name="T3" fmla="*/ 39 h 61"/>
                    <a:gd name="T4" fmla="*/ 54 w 82"/>
                    <a:gd name="T5" fmla="*/ 61 h 61"/>
                    <a:gd name="T6" fmla="*/ 82 w 82"/>
                    <a:gd name="T7" fmla="*/ 34 h 61"/>
                    <a:gd name="T8" fmla="*/ 0 w 82"/>
                    <a:gd name="T9" fmla="*/ 0 h 61"/>
                  </a:gdLst>
                  <a:ahLst/>
                  <a:cxnLst>
                    <a:cxn ang="0">
                      <a:pos x="T0" y="T1"/>
                    </a:cxn>
                    <a:cxn ang="0">
                      <a:pos x="T2" y="T3"/>
                    </a:cxn>
                    <a:cxn ang="0">
                      <a:pos x="T4" y="T5"/>
                    </a:cxn>
                    <a:cxn ang="0">
                      <a:pos x="T6" y="T7"/>
                    </a:cxn>
                    <a:cxn ang="0">
                      <a:pos x="T8" y="T9"/>
                    </a:cxn>
                  </a:cxnLst>
                  <a:rect l="0" t="0" r="r" b="b"/>
                  <a:pathLst>
                    <a:path w="82" h="61">
                      <a:moveTo>
                        <a:pt x="0" y="0"/>
                      </a:moveTo>
                      <a:cubicBezTo>
                        <a:pt x="0" y="39"/>
                        <a:pt x="0" y="39"/>
                        <a:pt x="0" y="39"/>
                      </a:cubicBezTo>
                      <a:cubicBezTo>
                        <a:pt x="20" y="41"/>
                        <a:pt x="39" y="49"/>
                        <a:pt x="54" y="61"/>
                      </a:cubicBezTo>
                      <a:cubicBezTo>
                        <a:pt x="82" y="34"/>
                        <a:pt x="82" y="34"/>
                        <a:pt x="82" y="34"/>
                      </a:cubicBezTo>
                      <a:cubicBezTo>
                        <a:pt x="59" y="15"/>
                        <a:pt x="31" y="2"/>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Freeform 216">
                  <a:extLst>
                    <a:ext uri="{FF2B5EF4-FFF2-40B4-BE49-F238E27FC236}">
                      <a16:creationId xmlns:a16="http://schemas.microsoft.com/office/drawing/2014/main" id="{B44D28DD-D46B-441D-9E31-27DE03AA0046}"/>
                    </a:ext>
                  </a:extLst>
                </p:cNvPr>
                <p:cNvSpPr>
                  <a:spLocks/>
                </p:cNvSpPr>
                <p:nvPr/>
              </p:nvSpPr>
              <p:spPr bwMode="auto">
                <a:xfrm>
                  <a:off x="8611653" y="2201600"/>
                  <a:ext cx="71590" cy="93378"/>
                </a:xfrm>
                <a:custGeom>
                  <a:avLst/>
                  <a:gdLst>
                    <a:gd name="T0" fmla="*/ 23 w 62"/>
                    <a:gd name="T1" fmla="*/ 82 h 82"/>
                    <a:gd name="T2" fmla="*/ 62 w 62"/>
                    <a:gd name="T3" fmla="*/ 82 h 82"/>
                    <a:gd name="T4" fmla="*/ 28 w 62"/>
                    <a:gd name="T5" fmla="*/ 0 h 82"/>
                    <a:gd name="T6" fmla="*/ 0 w 62"/>
                    <a:gd name="T7" fmla="*/ 28 h 82"/>
                    <a:gd name="T8" fmla="*/ 23 w 62"/>
                    <a:gd name="T9" fmla="*/ 82 h 82"/>
                  </a:gdLst>
                  <a:ahLst/>
                  <a:cxnLst>
                    <a:cxn ang="0">
                      <a:pos x="T0" y="T1"/>
                    </a:cxn>
                    <a:cxn ang="0">
                      <a:pos x="T2" y="T3"/>
                    </a:cxn>
                    <a:cxn ang="0">
                      <a:pos x="T4" y="T5"/>
                    </a:cxn>
                    <a:cxn ang="0">
                      <a:pos x="T6" y="T7"/>
                    </a:cxn>
                    <a:cxn ang="0">
                      <a:pos x="T8" y="T9"/>
                    </a:cxn>
                  </a:cxnLst>
                  <a:rect l="0" t="0" r="r" b="b"/>
                  <a:pathLst>
                    <a:path w="62" h="82">
                      <a:moveTo>
                        <a:pt x="23" y="82"/>
                      </a:moveTo>
                      <a:cubicBezTo>
                        <a:pt x="62" y="82"/>
                        <a:pt x="62" y="82"/>
                        <a:pt x="62" y="82"/>
                      </a:cubicBezTo>
                      <a:cubicBezTo>
                        <a:pt x="59" y="51"/>
                        <a:pt x="47" y="22"/>
                        <a:pt x="28" y="0"/>
                      </a:cubicBezTo>
                      <a:cubicBezTo>
                        <a:pt x="0" y="28"/>
                        <a:pt x="0" y="28"/>
                        <a:pt x="0" y="28"/>
                      </a:cubicBezTo>
                      <a:cubicBezTo>
                        <a:pt x="13" y="43"/>
                        <a:pt x="21" y="61"/>
                        <a:pt x="23" y="8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217">
                  <a:extLst>
                    <a:ext uri="{FF2B5EF4-FFF2-40B4-BE49-F238E27FC236}">
                      <a16:creationId xmlns:a16="http://schemas.microsoft.com/office/drawing/2014/main" id="{B1075708-182C-4EC4-8F7E-722AE9C6B938}"/>
                    </a:ext>
                  </a:extLst>
                </p:cNvPr>
                <p:cNvSpPr>
                  <a:spLocks/>
                </p:cNvSpPr>
                <p:nvPr/>
              </p:nvSpPr>
              <p:spPr bwMode="auto">
                <a:xfrm>
                  <a:off x="8611653" y="2318322"/>
                  <a:ext cx="71590" cy="93378"/>
                </a:xfrm>
                <a:custGeom>
                  <a:avLst/>
                  <a:gdLst>
                    <a:gd name="T0" fmla="*/ 0 w 62"/>
                    <a:gd name="T1" fmla="*/ 54 h 81"/>
                    <a:gd name="T2" fmla="*/ 28 w 62"/>
                    <a:gd name="T3" fmla="*/ 81 h 81"/>
                    <a:gd name="T4" fmla="*/ 62 w 62"/>
                    <a:gd name="T5" fmla="*/ 0 h 81"/>
                    <a:gd name="T6" fmla="*/ 23 w 62"/>
                    <a:gd name="T7" fmla="*/ 0 h 81"/>
                    <a:gd name="T8" fmla="*/ 0 w 62"/>
                    <a:gd name="T9" fmla="*/ 54 h 81"/>
                  </a:gdLst>
                  <a:ahLst/>
                  <a:cxnLst>
                    <a:cxn ang="0">
                      <a:pos x="T0" y="T1"/>
                    </a:cxn>
                    <a:cxn ang="0">
                      <a:pos x="T2" y="T3"/>
                    </a:cxn>
                    <a:cxn ang="0">
                      <a:pos x="T4" y="T5"/>
                    </a:cxn>
                    <a:cxn ang="0">
                      <a:pos x="T6" y="T7"/>
                    </a:cxn>
                    <a:cxn ang="0">
                      <a:pos x="T8" y="T9"/>
                    </a:cxn>
                  </a:cxnLst>
                  <a:rect l="0" t="0" r="r" b="b"/>
                  <a:pathLst>
                    <a:path w="62" h="81">
                      <a:moveTo>
                        <a:pt x="0" y="54"/>
                      </a:moveTo>
                      <a:cubicBezTo>
                        <a:pt x="28" y="81"/>
                        <a:pt x="28" y="81"/>
                        <a:pt x="28" y="81"/>
                      </a:cubicBezTo>
                      <a:cubicBezTo>
                        <a:pt x="47" y="59"/>
                        <a:pt x="59" y="31"/>
                        <a:pt x="62" y="0"/>
                      </a:cubicBezTo>
                      <a:cubicBezTo>
                        <a:pt x="23" y="0"/>
                        <a:pt x="23" y="0"/>
                        <a:pt x="23" y="0"/>
                      </a:cubicBezTo>
                      <a:cubicBezTo>
                        <a:pt x="21" y="20"/>
                        <a:pt x="13" y="39"/>
                        <a:pt x="0" y="54"/>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Freeform 218">
                  <a:extLst>
                    <a:ext uri="{FF2B5EF4-FFF2-40B4-BE49-F238E27FC236}">
                      <a16:creationId xmlns:a16="http://schemas.microsoft.com/office/drawing/2014/main" id="{73DC3283-554A-4925-BD8C-483B169F94BC}"/>
                    </a:ext>
                  </a:extLst>
                </p:cNvPr>
                <p:cNvSpPr>
                  <a:spLocks/>
                </p:cNvSpPr>
                <p:nvPr/>
              </p:nvSpPr>
              <p:spPr bwMode="auto">
                <a:xfrm>
                  <a:off x="8244368" y="2301202"/>
                  <a:ext cx="286358" cy="286358"/>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219">
                  <a:extLst>
                    <a:ext uri="{FF2B5EF4-FFF2-40B4-BE49-F238E27FC236}">
                      <a16:creationId xmlns:a16="http://schemas.microsoft.com/office/drawing/2014/main" id="{6609815E-A2AD-4FA0-888A-7BE624273679}"/>
                    </a:ext>
                  </a:extLst>
                </p:cNvPr>
                <p:cNvSpPr>
                  <a:spLocks noChangeArrowheads="1"/>
                </p:cNvSpPr>
                <p:nvPr/>
              </p:nvSpPr>
              <p:spPr bwMode="auto">
                <a:xfrm>
                  <a:off x="8266156" y="2322990"/>
                  <a:ext cx="163411" cy="161854"/>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7" name="Rectangle 220">
                  <a:extLst>
                    <a:ext uri="{FF2B5EF4-FFF2-40B4-BE49-F238E27FC236}">
                      <a16:creationId xmlns:a16="http://schemas.microsoft.com/office/drawing/2014/main" id="{04225C53-F8E1-4F78-8C77-6AF070C09AB6}"/>
                    </a:ext>
                  </a:extLst>
                </p:cNvPr>
                <p:cNvSpPr>
                  <a:spLocks noChangeArrowheads="1"/>
                </p:cNvSpPr>
                <p:nvPr/>
              </p:nvSpPr>
              <p:spPr bwMode="auto">
                <a:xfrm>
                  <a:off x="8336190" y="2347891"/>
                  <a:ext cx="23345" cy="7937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8" name="Rectangle 221">
                  <a:extLst>
                    <a:ext uri="{FF2B5EF4-FFF2-40B4-BE49-F238E27FC236}">
                      <a16:creationId xmlns:a16="http://schemas.microsoft.com/office/drawing/2014/main" id="{BCBB2DE9-137B-4B25-9E25-30968683F234}"/>
                    </a:ext>
                  </a:extLst>
                </p:cNvPr>
                <p:cNvSpPr>
                  <a:spLocks noChangeArrowheads="1"/>
                </p:cNvSpPr>
                <p:nvPr/>
              </p:nvSpPr>
              <p:spPr bwMode="auto">
                <a:xfrm>
                  <a:off x="8336190" y="2439713"/>
                  <a:ext cx="23345" cy="233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9" name="Freeform 222">
                  <a:extLst>
                    <a:ext uri="{FF2B5EF4-FFF2-40B4-BE49-F238E27FC236}">
                      <a16:creationId xmlns:a16="http://schemas.microsoft.com/office/drawing/2014/main" id="{60132FC9-552F-49BC-884C-507C02522A5A}"/>
                    </a:ext>
                  </a:extLst>
                </p:cNvPr>
                <p:cNvSpPr>
                  <a:spLocks/>
                </p:cNvSpPr>
                <p:nvPr/>
              </p:nvSpPr>
              <p:spPr bwMode="auto">
                <a:xfrm>
                  <a:off x="8487150" y="2231170"/>
                  <a:ext cx="107385" cy="110497"/>
                </a:xfrm>
                <a:custGeom>
                  <a:avLst/>
                  <a:gdLst>
                    <a:gd name="T0" fmla="*/ 93 w 93"/>
                    <a:gd name="T1" fmla="*/ 14 h 96"/>
                    <a:gd name="T2" fmla="*/ 79 w 93"/>
                    <a:gd name="T3" fmla="*/ 0 h 96"/>
                    <a:gd name="T4" fmla="*/ 41 w 93"/>
                    <a:gd name="T5" fmla="*/ 38 h 96"/>
                    <a:gd name="T6" fmla="*/ 30 w 93"/>
                    <a:gd name="T7" fmla="*/ 36 h 96"/>
                    <a:gd name="T8" fmla="*/ 0 w 93"/>
                    <a:gd name="T9" fmla="*/ 66 h 96"/>
                    <a:gd name="T10" fmla="*/ 30 w 93"/>
                    <a:gd name="T11" fmla="*/ 96 h 96"/>
                    <a:gd name="T12" fmla="*/ 60 w 93"/>
                    <a:gd name="T13" fmla="*/ 66 h 96"/>
                    <a:gd name="T14" fmla="*/ 56 w 93"/>
                    <a:gd name="T15" fmla="*/ 51 h 96"/>
                    <a:gd name="T16" fmla="*/ 93 w 93"/>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6">
                      <a:moveTo>
                        <a:pt x="93" y="14"/>
                      </a:moveTo>
                      <a:cubicBezTo>
                        <a:pt x="79" y="0"/>
                        <a:pt x="79" y="0"/>
                        <a:pt x="79" y="0"/>
                      </a:cubicBezTo>
                      <a:cubicBezTo>
                        <a:pt x="41" y="38"/>
                        <a:pt x="41" y="38"/>
                        <a:pt x="41" y="38"/>
                      </a:cubicBezTo>
                      <a:cubicBezTo>
                        <a:pt x="38" y="36"/>
                        <a:pt x="34" y="36"/>
                        <a:pt x="30" y="36"/>
                      </a:cubicBezTo>
                      <a:cubicBezTo>
                        <a:pt x="13" y="36"/>
                        <a:pt x="0" y="49"/>
                        <a:pt x="0" y="66"/>
                      </a:cubicBezTo>
                      <a:cubicBezTo>
                        <a:pt x="0" y="82"/>
                        <a:pt x="13" y="96"/>
                        <a:pt x="30" y="96"/>
                      </a:cubicBezTo>
                      <a:cubicBezTo>
                        <a:pt x="47" y="96"/>
                        <a:pt x="60" y="82"/>
                        <a:pt x="60" y="66"/>
                      </a:cubicBezTo>
                      <a:cubicBezTo>
                        <a:pt x="60" y="60"/>
                        <a:pt x="59" y="55"/>
                        <a:pt x="56" y="51"/>
                      </a:cubicBezTo>
                      <a:lnTo>
                        <a:pt x="93" y="1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grpSp>
    </p:spTree>
    <p:extLst>
      <p:ext uri="{BB962C8B-B14F-4D97-AF65-F5344CB8AC3E}">
        <p14:creationId xmlns:p14="http://schemas.microsoft.com/office/powerpoint/2010/main" val="397541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25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250"/>
                                        <p:tgtEl>
                                          <p:spTgt spid="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50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250"/>
                                        <p:tgtEl>
                                          <p:spTgt spid="16"/>
                                        </p:tgtEl>
                                      </p:cBhvr>
                                    </p:animEffect>
                                  </p:childTnLst>
                                </p:cTn>
                              </p:par>
                              <p:par>
                                <p:cTn id="19" presetID="6" presetClass="emph" presetSubtype="0" decel="100000" fill="hold" nodeType="withEffect">
                                  <p:stCondLst>
                                    <p:cond delay="0"/>
                                  </p:stCondLst>
                                  <p:childTnLst>
                                    <p:animScale>
                                      <p:cBhvr>
                                        <p:cTn id="20" dur="500" fill="hold"/>
                                        <p:tgtEl>
                                          <p:spTgt spid="52"/>
                                        </p:tgtEl>
                                      </p:cBhvr>
                                      <p:by x="50000" y="50000"/>
                                    </p:animScale>
                                  </p:childTnLst>
                                </p:cTn>
                              </p:par>
                              <p:par>
                                <p:cTn id="21" presetID="6" presetClass="emph" presetSubtype="0" decel="100000" fill="hold" nodeType="withEffect">
                                  <p:stCondLst>
                                    <p:cond delay="0"/>
                                  </p:stCondLst>
                                  <p:childTnLst>
                                    <p:animScale>
                                      <p:cBhvr>
                                        <p:cTn id="22" dur="500" fill="hold"/>
                                        <p:tgtEl>
                                          <p:spTgt spid="66"/>
                                        </p:tgtEl>
                                      </p:cBhvr>
                                      <p:by x="50000" y="50000"/>
                                    </p:animScale>
                                  </p:childTnLst>
                                </p:cTn>
                              </p:par>
                              <p:par>
                                <p:cTn id="23" presetID="42" presetClass="path" presetSubtype="0" decel="100000" fill="hold" nodeType="withEffect">
                                  <p:stCondLst>
                                    <p:cond delay="0"/>
                                  </p:stCondLst>
                                  <p:childTnLst>
                                    <p:animMotion origin="layout" path="M 4.375E-6 1.11022E-16 L -0.07357 -0.14236 " pathEditMode="relative" rAng="0" ptsTypes="AA">
                                      <p:cBhvr>
                                        <p:cTn id="24" dur="500" fill="hold"/>
                                        <p:tgtEl>
                                          <p:spTgt spid="52"/>
                                        </p:tgtEl>
                                        <p:attrNameLst>
                                          <p:attrName>ppt_x</p:attrName>
                                          <p:attrName>ppt_y</p:attrName>
                                        </p:attrNameLst>
                                      </p:cBhvr>
                                      <p:rCtr x="-3685" y="-7130"/>
                                    </p:animMotion>
                                  </p:childTnLst>
                                </p:cTn>
                              </p:par>
                              <p:par>
                                <p:cTn id="25" presetID="42" presetClass="path" presetSubtype="0" decel="100000" fill="hold" nodeType="withEffect">
                                  <p:stCondLst>
                                    <p:cond delay="0"/>
                                  </p:stCondLst>
                                  <p:childTnLst>
                                    <p:animMotion origin="layout" path="M 2.70833E-6 1.11022E-16 L -0.25873 -0.14236 " pathEditMode="relative" rAng="0" ptsTypes="AA">
                                      <p:cBhvr>
                                        <p:cTn id="26" dur="500" fill="hold"/>
                                        <p:tgtEl>
                                          <p:spTgt spid="66"/>
                                        </p:tgtEl>
                                        <p:attrNameLst>
                                          <p:attrName>ppt_x</p:attrName>
                                          <p:attrName>ppt_y</p:attrName>
                                        </p:attrNameLst>
                                      </p:cBhvr>
                                      <p:rCtr x="-12943" y="-7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0B4E4B-B69F-40AF-9229-462982344525}"/>
              </a:ext>
            </a:extLst>
          </p:cNvPr>
          <p:cNvSpPr txBox="1">
            <a:spLocks noGrp="1"/>
          </p:cNvSpPr>
          <p:nvPr>
            <p:ph type="title" idx="4294967295"/>
          </p:nvPr>
        </p:nvSpPr>
        <p:spPr>
          <a:xfrm>
            <a:off x="588263" y="3152001"/>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83000">
                      <a:schemeClr val="accent3"/>
                    </a:gs>
                    <a:gs pos="100000">
                      <a:schemeClr val="accent3"/>
                    </a:gs>
                  </a:gsLst>
                  <a:lin ang="5400000" scaled="1"/>
                </a:gradFill>
                <a:effectLst/>
                <a:uLnTx/>
                <a:uFillTx/>
                <a:latin typeface="Segoe UI Semibold"/>
                <a:ea typeface="+mn-ea"/>
                <a:cs typeface="Segoe UI" pitchFamily="34" charset="0"/>
              </a:rPr>
              <a:t>Thank you</a:t>
            </a:r>
          </a:p>
        </p:txBody>
      </p:sp>
    </p:spTree>
    <p:extLst>
      <p:ext uri="{BB962C8B-B14F-4D97-AF65-F5344CB8AC3E}">
        <p14:creationId xmlns:p14="http://schemas.microsoft.com/office/powerpoint/2010/main" val="35837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EF833E77C1E040887B548E8B06CD12" ma:contentTypeVersion="12" ma:contentTypeDescription="Create a new document." ma:contentTypeScope="" ma:versionID="0a59076f6f93d43cf0c56cdb1f7b3522">
  <xsd:schema xmlns:xsd="http://www.w3.org/2001/XMLSchema" xmlns:xs="http://www.w3.org/2001/XMLSchema" xmlns:p="http://schemas.microsoft.com/office/2006/metadata/properties" xmlns:ns2="9cbecdf4-fac9-4e9a-a0f1-f96760fcde70" xmlns:ns3="05645d63-7872-4b79-aa48-0cea12a8e6db" targetNamespace="http://schemas.microsoft.com/office/2006/metadata/properties" ma:root="true" ma:fieldsID="51fba62f23c78784fc127d939cb84e5b" ns2:_="" ns3:_="">
    <xsd:import namespace="9cbecdf4-fac9-4e9a-a0f1-f96760fcde70"/>
    <xsd:import namespace="05645d63-7872-4b79-aa48-0cea12a8e6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ecdf4-fac9-4e9a-a0f1-f96760fcd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45d63-7872-4b79-aa48-0cea12a8e6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372E5CAB-4525-4EA8-ACE6-B306F88F95B0}"/>
</file>

<file path=docProps/app.xml><?xml version="1.0" encoding="utf-8"?>
<Properties xmlns="http://schemas.openxmlformats.org/officeDocument/2006/extended-properties" xmlns:vt="http://schemas.openxmlformats.org/officeDocument/2006/docPropsVTypes">
  <Template>Blue and white brand template</Template>
  <TotalTime>64</TotalTime>
  <Words>197</Words>
  <Application>Microsoft Office PowerPoint</Application>
  <PresentationFormat>Widescreen</PresentationFormat>
  <Paragraphs>31</Paragraphs>
  <Slides>3</Slides>
  <Notes>2</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White Template</vt:lpstr>
      <vt:lpstr>1_White Template</vt:lpstr>
      <vt:lpstr>Azure Defender for IoT</vt:lpstr>
      <vt:lpstr>Alert Handling</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Atossa Montaser</dc:creator>
  <cp:lastModifiedBy>Justin Mader</cp:lastModifiedBy>
  <cp:revision>28</cp:revision>
  <dcterms:created xsi:type="dcterms:W3CDTF">2020-07-02T18:04:24Z</dcterms:created>
  <dcterms:modified xsi:type="dcterms:W3CDTF">2021-03-21T18:56:47Z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0x010100DFEF833E77C1E040887B548E8B06CD12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FileLeafRef">
    <vt:lpwstr>Blue and white brand template.potx</vt:lpwstr>
  </property>
</Properties>
</file>