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935" r:id="rId5"/>
  </p:sldMasterIdLst>
  <p:notesMasterIdLst>
    <p:notesMasterId r:id="rId10"/>
  </p:notesMasterIdLst>
  <p:handoutMasterIdLst>
    <p:handoutMasterId r:id="rId11"/>
  </p:handoutMasterIdLst>
  <p:sldIdLst>
    <p:sldId id="1719" r:id="rId6"/>
    <p:sldId id="1720" r:id="rId7"/>
    <p:sldId id="1721" r:id="rId8"/>
    <p:sldId id="1725" r:id="rId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100.4" id="{38B656EC-D568-4EF7-8842-9FA1AE1192C9}">
          <p14:sldIdLst>
            <p14:sldId id="1719"/>
            <p14:sldId id="1720"/>
            <p14:sldId id="1721"/>
            <p14:sldId id="172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50E6FF"/>
    <a:srgbClr val="0069BA"/>
    <a:srgbClr val="9BF00B"/>
    <a:srgbClr val="0F780F"/>
    <a:srgbClr val="107E10"/>
    <a:srgbClr val="0E700E"/>
    <a:srgbClr val="A3A3A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8202FD-7287-4DD6-9F1B-D1D749F107B4}" v="6" dt="2021-03-21T18:58:44.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8" autoAdjust="0"/>
    <p:restoredTop sz="86414" autoAdjust="0"/>
  </p:normalViewPr>
  <p:slideViewPr>
    <p:cSldViewPr snapToGrid="0">
      <p:cViewPr varScale="1">
        <p:scale>
          <a:sx n="56" d="100"/>
          <a:sy n="56" d="100"/>
        </p:scale>
        <p:origin x="42" y="6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 Baron" userId="S::ambaron@microsoft.com::9ca6659f-8071-42aa-97bf-c0c0294da6ee" providerId="AD" clId="Web-{5A8202FD-7287-4DD6-9F1B-D1D749F107B4}"/>
    <pc:docChg chg="delSld modSld modSection">
      <pc:chgData name="Amit Baron" userId="S::ambaron@microsoft.com::9ca6659f-8071-42aa-97bf-c0c0294da6ee" providerId="AD" clId="Web-{5A8202FD-7287-4DD6-9F1B-D1D749F107B4}" dt="2021-03-21T18:58:44.261" v="4"/>
      <pc:docMkLst>
        <pc:docMk/>
      </pc:docMkLst>
      <pc:sldChg chg="modSp">
        <pc:chgData name="Amit Baron" userId="S::ambaron@microsoft.com::9ca6659f-8071-42aa-97bf-c0c0294da6ee" providerId="AD" clId="Web-{5A8202FD-7287-4DD6-9F1B-D1D749F107B4}" dt="2021-03-21T18:58:38.729" v="1" actId="20577"/>
        <pc:sldMkLst>
          <pc:docMk/>
          <pc:sldMk cId="3635852913" sldId="1719"/>
        </pc:sldMkLst>
        <pc:spChg chg="mod">
          <ac:chgData name="Amit Baron" userId="S::ambaron@microsoft.com::9ca6659f-8071-42aa-97bf-c0c0294da6ee" providerId="AD" clId="Web-{5A8202FD-7287-4DD6-9F1B-D1D749F107B4}" dt="2021-03-21T18:58:38.729" v="1" actId="20577"/>
          <ac:spMkLst>
            <pc:docMk/>
            <pc:sldMk cId="3635852913" sldId="1719"/>
            <ac:spMk id="6" creationId="{3B1FAC7D-1AEC-43DA-91C7-1BBF3661BA5A}"/>
          </ac:spMkLst>
        </pc:spChg>
      </pc:sldChg>
      <pc:sldChg chg="del">
        <pc:chgData name="Amit Baron" userId="S::ambaron@microsoft.com::9ca6659f-8071-42aa-97bf-c0c0294da6ee" providerId="AD" clId="Web-{5A8202FD-7287-4DD6-9F1B-D1D749F107B4}" dt="2021-03-21T18:58:40.558" v="2"/>
        <pc:sldMkLst>
          <pc:docMk/>
          <pc:sldMk cId="3661736371" sldId="1722"/>
        </pc:sldMkLst>
      </pc:sldChg>
      <pc:sldChg chg="del">
        <pc:chgData name="Amit Baron" userId="S::ambaron@microsoft.com::9ca6659f-8071-42aa-97bf-c0c0294da6ee" providerId="AD" clId="Web-{5A8202FD-7287-4DD6-9F1B-D1D749F107B4}" dt="2021-03-21T18:58:42.011" v="3"/>
        <pc:sldMkLst>
          <pc:docMk/>
          <pc:sldMk cId="1656677671" sldId="1723"/>
        </pc:sldMkLst>
      </pc:sldChg>
      <pc:sldChg chg="del">
        <pc:chgData name="Amit Baron" userId="S::ambaron@microsoft.com::9ca6659f-8071-42aa-97bf-c0c0294da6ee" providerId="AD" clId="Web-{5A8202FD-7287-4DD6-9F1B-D1D749F107B4}" dt="2021-03-21T18:58:44.261" v="4"/>
        <pc:sldMkLst>
          <pc:docMk/>
          <pc:sldMk cId="855400113" sldId="172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3/21/2021 11:58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3/21/2021 11:57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3/21/2021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3/21/2021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946009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3/21/2021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0209665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7.jp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5" Type="http://schemas.openxmlformats.org/officeDocument/2006/relationships/image" Target="../media/image18.jpg"/><Relationship Id="rId4" Type="http://schemas.openxmlformats.org/officeDocument/2006/relationships/image" Target="../media/image17.jp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Master" Target="../slideMasters/slideMaster2.xml"/><Relationship Id="rId4" Type="http://schemas.openxmlformats.org/officeDocument/2006/relationships/image" Target="../media/image23.jp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Master" Target="../slideMasters/slideMaster2.xml"/><Relationship Id="rId5" Type="http://schemas.openxmlformats.org/officeDocument/2006/relationships/image" Target="../media/image27.jpg"/><Relationship Id="rId4" Type="http://schemas.openxmlformats.org/officeDocument/2006/relationships/image" Target="../media/image26.jp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6" Type="http://schemas.openxmlformats.org/officeDocument/2006/relationships/image" Target="../media/image28.jpg"/><Relationship Id="rId5" Type="http://schemas.openxmlformats.org/officeDocument/2006/relationships/image" Target="../media/image18.jpg"/><Relationship Id="rId4" Type="http://schemas.openxmlformats.org/officeDocument/2006/relationships/image" Target="../media/image17.jpg"/></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7.jpg"/></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5" Type="http://schemas.openxmlformats.org/officeDocument/2006/relationships/image" Target="../media/image18.jpg"/><Relationship Id="rId4" Type="http://schemas.openxmlformats.org/officeDocument/2006/relationships/image" Target="../media/image17.jpg"/></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6" Type="http://schemas.openxmlformats.org/officeDocument/2006/relationships/image" Target="../media/image28.jpg"/><Relationship Id="rId5" Type="http://schemas.openxmlformats.org/officeDocument/2006/relationships/image" Target="../media/image18.jpg"/><Relationship Id="rId4" Type="http://schemas.openxmlformats.org/officeDocument/2006/relationships/image" Target="../media/image17.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26569186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72583297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376759538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84890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82466576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45291078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34652634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97640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5417203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206623527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50398671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95954126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175722345"/>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27903728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7578794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291764095"/>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1474152222"/>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2890922655"/>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9326417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442769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00" b="1" i="0" u="none" strike="noStrike" kern="1200" cap="none" spc="0" normalizeH="0" baseline="0" noProof="0" dirty="0">
                <a:ln>
                  <a:noFill/>
                </a:ln>
                <a:solidFill>
                  <a:srgbClr val="0078D4"/>
                </a:solidFill>
                <a:effectLst/>
                <a:uLnTx/>
                <a:uFillTx/>
                <a:latin typeface="Segoe UI" panose="020B0502040204020203" pitchFamily="34" charset="0"/>
                <a:ea typeface="+mn-ea"/>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35518382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00" b="1" i="0" u="none" strike="noStrike" kern="1200" cap="none" spc="0" normalizeH="0" baseline="0" noProof="0" dirty="0">
                <a:ln>
                  <a:noFill/>
                </a:ln>
                <a:solidFill>
                  <a:srgbClr val="0078D4"/>
                </a:solidFill>
                <a:effectLst/>
                <a:uLnTx/>
                <a:uFillTx/>
                <a:latin typeface="Segoe UI" panose="020B0502040204020203" pitchFamily="34" charset="0"/>
                <a:ea typeface="+mn-ea"/>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621029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00" b="1" i="0" u="none" strike="noStrike" kern="1200" cap="none" spc="0" normalizeH="0" baseline="0" noProof="0" dirty="0">
                <a:ln>
                  <a:noFill/>
                </a:ln>
                <a:solidFill>
                  <a:srgbClr val="0078D4"/>
                </a:solidFill>
                <a:effectLst/>
                <a:uLnTx/>
                <a:uFillTx/>
                <a:latin typeface="Segoe UI" panose="020B0502040204020203" pitchFamily="34" charset="0"/>
                <a:ea typeface="+mn-ea"/>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1804351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00" b="1" i="0" u="none" strike="noStrike" kern="1200" cap="none" spc="0" normalizeH="0" baseline="0" noProof="0" dirty="0">
                <a:ln>
                  <a:noFill/>
                </a:ln>
                <a:solidFill>
                  <a:srgbClr val="0078D4"/>
                </a:solidFill>
                <a:effectLst/>
                <a:uLnTx/>
                <a:uFillTx/>
                <a:latin typeface="Segoe UI" panose="020B0502040204020203" pitchFamily="34" charset="0"/>
                <a:ea typeface="+mn-ea"/>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1653482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00" b="1" i="0" u="none" strike="noStrike" kern="1200" cap="none" spc="0" normalizeH="0" baseline="0" noProof="0" dirty="0">
                <a:ln>
                  <a:noFill/>
                </a:ln>
                <a:solidFill>
                  <a:srgbClr val="0078D4"/>
                </a:solidFill>
                <a:effectLst/>
                <a:uLnTx/>
                <a:uFillTx/>
                <a:latin typeface="Segoe UI" panose="020B0502040204020203" pitchFamily="34" charset="0"/>
                <a:ea typeface="+mn-ea"/>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29372869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00" b="1" i="0" u="none" strike="noStrike" kern="1200" cap="none" spc="0" normalizeH="0" baseline="0" noProof="0" dirty="0">
                <a:ln>
                  <a:noFill/>
                </a:ln>
                <a:solidFill>
                  <a:srgbClr val="0078D4"/>
                </a:solidFill>
                <a:effectLst/>
                <a:uLnTx/>
                <a:uFillTx/>
                <a:latin typeface="Segoe UI" panose="020B0502040204020203" pitchFamily="34" charset="0"/>
                <a:ea typeface="+mn-ea"/>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16414627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00" b="1" i="0" u="none" strike="noStrike" kern="1200" cap="none" spc="0" normalizeH="0" baseline="0" noProof="0" dirty="0">
                <a:ln>
                  <a:noFill/>
                </a:ln>
                <a:solidFill>
                  <a:srgbClr val="0078D4"/>
                </a:solidFill>
                <a:effectLst/>
                <a:uLnTx/>
                <a:uFillTx/>
                <a:latin typeface="Segoe UI" panose="020B0502040204020203" pitchFamily="34" charset="0"/>
                <a:ea typeface="+mn-ea"/>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2234331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00" b="1" i="0" u="none" strike="noStrike" kern="1200" cap="none" spc="0" normalizeH="0" baseline="0" noProof="0" dirty="0">
                <a:ln>
                  <a:noFill/>
                </a:ln>
                <a:solidFill>
                  <a:srgbClr val="0078D4"/>
                </a:solidFill>
                <a:effectLst/>
                <a:uLnTx/>
                <a:uFillTx/>
                <a:latin typeface="Segoe UI" panose="020B0502040204020203" pitchFamily="34" charset="0"/>
                <a:ea typeface="+mn-ea"/>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20906952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00" b="1" i="0" u="none" strike="noStrike" kern="1200" cap="none" spc="0" normalizeH="0" baseline="0" noProof="0" dirty="0">
                <a:ln>
                  <a:noFill/>
                </a:ln>
                <a:solidFill>
                  <a:srgbClr val="0078D4"/>
                </a:solidFill>
                <a:effectLst/>
                <a:uLnTx/>
                <a:uFillTx/>
                <a:latin typeface="Segoe UI" panose="020B0502040204020203" pitchFamily="34" charset="0"/>
                <a:ea typeface="+mn-ea"/>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725827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00" b="1" i="0" u="none" strike="noStrike" kern="1200" cap="none" spc="0" normalizeH="0" baseline="0" noProof="0" dirty="0">
                <a:ln>
                  <a:noFill/>
                </a:ln>
                <a:solidFill>
                  <a:srgbClr val="0078D4"/>
                </a:solidFill>
                <a:effectLst/>
                <a:uLnTx/>
                <a:uFillTx/>
                <a:latin typeface="Segoe UI" panose="020B0502040204020203" pitchFamily="34" charset="0"/>
                <a:ea typeface="+mn-ea"/>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274294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12538691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99088304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0360623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94197777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305283685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1671204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9675448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1171759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0838253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4303541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1877551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44583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22198384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1984835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774621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58541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32149139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Segoe UI"/>
                <a:ea typeface="+mn-ea"/>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856290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128187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Quote - Energy">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23722" y="-58847"/>
            <a:ext cx="12229919" cy="6926745"/>
          </a:xfrm>
          <a:prstGeom prst="rect">
            <a:avLst/>
          </a:prstGeom>
        </p:spPr>
      </p:pic>
      <p:sp>
        <p:nvSpPr>
          <p:cNvPr id="3" name="Rectangle 2"/>
          <p:cNvSpPr/>
          <p:nvPr userDrawn="1"/>
        </p:nvSpPr>
        <p:spPr>
          <a:xfrm>
            <a:off x="-27286" y="-58847"/>
            <a:ext cx="12229919" cy="6975694"/>
          </a:xfrm>
          <a:prstGeom prst="rect">
            <a:avLst/>
          </a:prstGeom>
          <a:solidFill>
            <a:srgbClr val="202234">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3"/>
          </p:nvPr>
        </p:nvSpPr>
        <p:spPr>
          <a:xfrm>
            <a:off x="954088" y="631732"/>
            <a:ext cx="10274300" cy="551609"/>
          </a:xfrm>
        </p:spPr>
        <p:txBody>
          <a:bodyPr>
            <a:normAutofit/>
          </a:bodyPr>
          <a:lstStyle>
            <a:lvl1pPr marL="0" indent="0" algn="ctr">
              <a:buNone/>
              <a:defRPr sz="3200" b="0">
                <a:solidFill>
                  <a:schemeClr val="bg2"/>
                </a:solidFill>
                <a:latin typeface="+mj-lt"/>
              </a:defRPr>
            </a:lvl1pPr>
          </a:lstStyle>
          <a:p>
            <a:pPr lvl="0"/>
            <a:r>
              <a:rPr lang="en-US"/>
              <a:t>Click to edit Master text styles</a:t>
            </a:r>
          </a:p>
        </p:txBody>
      </p:sp>
      <p:sp>
        <p:nvSpPr>
          <p:cNvPr id="7" name="Text Placeholder 5"/>
          <p:cNvSpPr>
            <a:spLocks noGrp="1"/>
          </p:cNvSpPr>
          <p:nvPr>
            <p:ph type="body" sz="quarter" idx="14" hasCustomPrompt="1"/>
          </p:nvPr>
        </p:nvSpPr>
        <p:spPr>
          <a:xfrm>
            <a:off x="954088" y="1815073"/>
            <a:ext cx="10274300" cy="3859586"/>
          </a:xfrm>
        </p:spPr>
        <p:txBody>
          <a:bodyPr>
            <a:normAutofit/>
          </a:bodyPr>
          <a:lstStyle>
            <a:lvl1pPr marL="0" indent="0" algn="ctr">
              <a:buNone/>
              <a:defRPr sz="3200" i="1">
                <a:solidFill>
                  <a:schemeClr val="accent4"/>
                </a:solidFill>
              </a:defRPr>
            </a:lvl1pPr>
          </a:lstStyle>
          <a:p>
            <a:pPr lvl="0"/>
            <a:r>
              <a:rPr lang="en-US"/>
              <a:t>Click to edit Master quote styles</a:t>
            </a:r>
          </a:p>
        </p:txBody>
      </p:sp>
      <p:sp>
        <p:nvSpPr>
          <p:cNvPr id="8" name="Text Placeholder 5"/>
          <p:cNvSpPr>
            <a:spLocks noGrp="1"/>
          </p:cNvSpPr>
          <p:nvPr>
            <p:ph type="body" sz="quarter" idx="15" hasCustomPrompt="1"/>
          </p:nvPr>
        </p:nvSpPr>
        <p:spPr>
          <a:xfrm>
            <a:off x="961091" y="6211514"/>
            <a:ext cx="10274300" cy="289672"/>
          </a:xfrm>
        </p:spPr>
        <p:txBody>
          <a:bodyPr>
            <a:normAutofit/>
          </a:bodyPr>
          <a:lstStyle>
            <a:lvl1pPr marL="0" indent="0" algn="ctr">
              <a:buNone/>
              <a:defRPr sz="1800">
                <a:solidFill>
                  <a:schemeClr val="accent5">
                    <a:lumMod val="60000"/>
                    <a:lumOff val="40000"/>
                  </a:schemeClr>
                </a:solidFill>
              </a:defRPr>
            </a:lvl1pPr>
          </a:lstStyle>
          <a:p>
            <a:pPr lvl="0"/>
            <a:r>
              <a:rPr lang="en-US"/>
              <a:t>Click to edit Master source styles</a:t>
            </a:r>
          </a:p>
        </p:txBody>
      </p:sp>
      <p:sp>
        <p:nvSpPr>
          <p:cNvPr id="9" name="Slide Number Placeholder 5">
            <a:extLst>
              <a:ext uri="{FF2B5EF4-FFF2-40B4-BE49-F238E27FC236}">
                <a16:creationId xmlns:a16="http://schemas.microsoft.com/office/drawing/2014/main" id="{53CEB778-5C9F-4CF6-AB82-BCB6D085C0F0}"/>
              </a:ext>
            </a:extLst>
          </p:cNvPr>
          <p:cNvSpPr>
            <a:spLocks noGrp="1"/>
          </p:cNvSpPr>
          <p:nvPr>
            <p:ph type="sldNum" sz="quarter" idx="4"/>
          </p:nvPr>
        </p:nvSpPr>
        <p:spPr>
          <a:xfrm>
            <a:off x="11392463" y="6356350"/>
            <a:ext cx="549166" cy="365125"/>
          </a:xfrm>
          <a:prstGeom prst="rect">
            <a:avLst/>
          </a:prstGeom>
        </p:spPr>
        <p:txBody>
          <a:bodyPr vert="horz" lIns="91440" tIns="45720" rIns="91440" bIns="45720" rtlCol="0" anchor="ctr"/>
          <a:lstStyle>
            <a:lvl1pPr algn="r">
              <a:defRPr sz="1000" b="0" i="0">
                <a:solidFill>
                  <a:schemeClr val="bg1"/>
                </a:solidFill>
                <a:latin typeface="Franklin Gothic Book" panose="020B0503020102020204" pitchFamily="34" charset="0"/>
              </a:defRPr>
            </a:lvl1pPr>
          </a:lstStyle>
          <a:p>
            <a:fld id="{D2889D85-1108-4C37-BB0F-A185AD32264E}" type="slidenum">
              <a:rPr lang="en-US" smtClean="0"/>
              <a:pPr/>
              <a:t>‹#›</a:t>
            </a:fld>
            <a:endParaRPr lang="en-US"/>
          </a:p>
        </p:txBody>
      </p:sp>
    </p:spTree>
    <p:extLst>
      <p:ext uri="{BB962C8B-B14F-4D97-AF65-F5344CB8AC3E}">
        <p14:creationId xmlns:p14="http://schemas.microsoft.com/office/powerpoint/2010/main" val="39239797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06620-9688-4A03-81EA-3FBAC896FA8E}"/>
              </a:ext>
            </a:extLst>
          </p:cNvPr>
          <p:cNvSpPr>
            <a:spLocks noGrp="1"/>
          </p:cNvSpPr>
          <p:nvPr>
            <p:ph type="title"/>
          </p:nvPr>
        </p:nvSpPr>
        <p:spPr>
          <a:xfrm>
            <a:off x="364923"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69555E-53AF-44EF-A6A4-4F2F5EE42B5C}"/>
              </a:ext>
            </a:extLst>
          </p:cNvPr>
          <p:cNvSpPr>
            <a:spLocks noGrp="1"/>
          </p:cNvSpPr>
          <p:nvPr>
            <p:ph type="body" idx="1"/>
          </p:nvPr>
        </p:nvSpPr>
        <p:spPr>
          <a:xfrm>
            <a:off x="364923"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F5C63A3C-C0D2-4E4A-82C1-B3C5940D2633}"/>
              </a:ext>
            </a:extLst>
          </p:cNvPr>
          <p:cNvSpPr>
            <a:spLocks noGrp="1"/>
          </p:cNvSpPr>
          <p:nvPr>
            <p:ph type="sldNum" sz="quarter" idx="12"/>
          </p:nvPr>
        </p:nvSpPr>
        <p:spPr/>
        <p:txBody>
          <a:bodyPr/>
          <a:lstStyle/>
          <a:p>
            <a:fld id="{BAA77C74-7F25-4AE3-B3E1-4EE3C02A2FC3}" type="slidenum">
              <a:rPr lang="en-US" smtClean="0"/>
              <a:t>‹#›</a:t>
            </a:fld>
            <a:endParaRPr lang="en-US"/>
          </a:p>
        </p:txBody>
      </p:sp>
    </p:spTree>
    <p:extLst>
      <p:ext uri="{BB962C8B-B14F-4D97-AF65-F5344CB8AC3E}">
        <p14:creationId xmlns:p14="http://schemas.microsoft.com/office/powerpoint/2010/main" val="7875141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29972984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E2A9CB16-0FA7-4A7C-B424-125CBC26E8B4}"/>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16212" y="-68262"/>
            <a:ext cx="6093577" cy="6994525"/>
          </a:xfrm>
          <a:prstGeom prst="rect">
            <a:avLst/>
          </a:prstGeom>
        </p:spPr>
      </p:pic>
    </p:spTree>
    <p:extLst>
      <p:ext uri="{BB962C8B-B14F-4D97-AF65-F5344CB8AC3E}">
        <p14:creationId xmlns:p14="http://schemas.microsoft.com/office/powerpoint/2010/main" val="5617778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542494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773356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0415697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8287395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1410351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406485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240603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27892097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149429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8460531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896359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78930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109429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2043871"/>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892965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5534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200015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ice layout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0" name="Text Placeholder 3">
            <a:extLst>
              <a:ext uri="{FF2B5EF4-FFF2-40B4-BE49-F238E27FC236}">
                <a16:creationId xmlns:a16="http://schemas.microsoft.com/office/drawing/2014/main" id="{40768891-8C94-4069-BC8C-0A54A63140C2}"/>
              </a:ext>
            </a:extLst>
          </p:cNvPr>
          <p:cNvSpPr>
            <a:spLocks noGrp="1"/>
          </p:cNvSpPr>
          <p:nvPr>
            <p:ph type="body" sz="quarter" idx="10"/>
          </p:nvPr>
        </p:nvSpPr>
        <p:spPr>
          <a:xfrm>
            <a:off x="584200" y="1436688"/>
            <a:ext cx="4714875" cy="1231106"/>
          </a:xfrm>
        </p:spPr>
        <p:txBody>
          <a:bodyPr wrap="square">
            <a:spAutoFit/>
          </a:bodyPr>
          <a:lstStyle>
            <a:lvl1pPr marL="0" indent="0">
              <a:spcBef>
                <a:spcPts val="1224"/>
              </a:spcBef>
              <a:buClr>
                <a:schemeClr val="tx1"/>
              </a:buClr>
              <a:buFont typeface="Wingdings" panose="05000000000000000000" pitchFamily="2" charset="2"/>
              <a:buNone/>
              <a:defRPr sz="2000" b="0">
                <a:latin typeface="+mn-lt"/>
                <a:cs typeface="Segoe UI" panose="020B0502040204020203" pitchFamily="34" charset="0"/>
              </a:defRPr>
            </a:lvl1pPr>
            <a:lvl2pPr marL="255588" indent="0">
              <a:buFont typeface="Wingdings" panose="05000000000000000000" pitchFamily="2" charset="2"/>
              <a:buNone/>
              <a:defRPr sz="1600" b="0">
                <a:latin typeface="+mn-lt"/>
              </a:defRPr>
            </a:lvl2pPr>
            <a:lvl3pPr marL="450850" indent="0">
              <a:buFont typeface="Wingdings" panose="05000000000000000000" pitchFamily="2" charset="2"/>
              <a:buNone/>
              <a:tabLst/>
              <a:defRPr sz="1200" b="0">
                <a:latin typeface="+mn-lt"/>
              </a:defRPr>
            </a:lvl3pPr>
            <a:lvl4pPr marL="652462" indent="0">
              <a:buFont typeface="Wingdings" panose="05000000000000000000" pitchFamily="2" charset="2"/>
              <a:buNone/>
              <a:defRPr sz="1100" b="0">
                <a:latin typeface="+mn-lt"/>
              </a:defRPr>
            </a:lvl4pPr>
            <a:lvl5pPr marL="854075" indent="0">
              <a:buFont typeface="Wingdings" panose="05000000000000000000" pitchFamily="2" charset="2"/>
              <a:buNone/>
              <a:tabLst/>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Rounded Corners 3">
            <a:extLst>
              <a:ext uri="{FF2B5EF4-FFF2-40B4-BE49-F238E27FC236}">
                <a16:creationId xmlns:a16="http://schemas.microsoft.com/office/drawing/2014/main" id="{CBCCCCFD-7906-42D4-BC2F-F10F2EAC6532}"/>
              </a:ext>
              <a:ext uri="{C183D7F6-B498-43B3-948B-1728B52AA6E4}">
                <adec:decorative xmlns:adec="http://schemas.microsoft.com/office/drawing/2017/decorative" val="1"/>
              </a:ext>
            </a:extLst>
          </p:cNvPr>
          <p:cNvSpPr/>
          <p:nvPr/>
        </p:nvSpPr>
        <p:spPr bwMode="auto">
          <a:xfrm>
            <a:off x="5848302" y="1337298"/>
            <a:ext cx="7797660" cy="4649406"/>
          </a:xfrm>
          <a:prstGeom prst="roundRect">
            <a:avLst>
              <a:gd name="adj" fmla="val 2491"/>
            </a:avLst>
          </a:prstGeom>
          <a:solidFill>
            <a:schemeClr val="tx1">
              <a:lumMod val="50000"/>
            </a:schemeClr>
          </a:solidFill>
          <a:ln>
            <a:noFill/>
          </a:ln>
          <a:effectLst>
            <a:outerShdw blurRad="292100" dist="38100" dir="3600000" sx="102000" sy="102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Picture Placeholder 8">
            <a:extLst>
              <a:ext uri="{FF2B5EF4-FFF2-40B4-BE49-F238E27FC236}">
                <a16:creationId xmlns:a16="http://schemas.microsoft.com/office/drawing/2014/main" id="{7A528D5A-2410-4344-B71D-D58E63F5B14A}"/>
              </a:ext>
              <a:ext uri="{C183D7F6-B498-43B3-948B-1728B52AA6E4}">
                <adec:decorative xmlns:adec="http://schemas.microsoft.com/office/drawing/2017/decorative" val="1"/>
              </a:ext>
            </a:extLst>
          </p:cNvPr>
          <p:cNvSpPr>
            <a:spLocks noGrp="1"/>
          </p:cNvSpPr>
          <p:nvPr>
            <p:ph type="pic" sz="quarter" idx="11" hasCustomPrompt="1"/>
          </p:nvPr>
        </p:nvSpPr>
        <p:spPr>
          <a:xfrm>
            <a:off x="6096001" y="1558882"/>
            <a:ext cx="6096000" cy="4206239"/>
          </a:xfrm>
          <a:solidFill>
            <a:srgbClr val="E6E6E6"/>
          </a:solidFill>
        </p:spPr>
        <p:txBody>
          <a:bodyPr lIns="0" tIns="0" bIns="1463040" anchor="ctr" anchorCtr="0">
            <a:noAutofit/>
          </a:bodyPr>
          <a:lstStyle>
            <a:lvl1pPr marL="0" indent="0" algn="ctr">
              <a:buNone/>
              <a:defRPr sz="1800">
                <a:solidFill>
                  <a:srgbClr val="000000"/>
                </a:solidFill>
                <a:latin typeface="+mj-lt"/>
              </a:defRPr>
            </a:lvl1pPr>
          </a:lstStyle>
          <a:p>
            <a:r>
              <a:rPr lang="en-US"/>
              <a:t>Drag &amp; drop your screenshot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4671902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63" presetClass="path" presetSubtype="0" decel="100000" fill="hold" grpId="1" nodeType="withEffect">
                                  <p:stCondLst>
                                    <p:cond delay="0"/>
                                  </p:stCondLst>
                                  <p:childTnLst>
                                    <p:animMotion origin="layout" path="M 1.11022E-16 2.22222E-6 L 0.07188 2.22222E-6 " pathEditMode="relative" rAng="0" ptsTypes="AA">
                                      <p:cBhvr>
                                        <p:cTn id="9" dur="500" spd="-100000" fill="hold"/>
                                        <p:tgtEl>
                                          <p:spTgt spid="9"/>
                                        </p:tgtEl>
                                        <p:attrNameLst>
                                          <p:attrName>ppt_x</p:attrName>
                                          <p:attrName>ppt_y</p:attrName>
                                        </p:attrNameLst>
                                      </p:cBhvr>
                                      <p:rCtr x="3594" y="0"/>
                                    </p:animMotion>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childTnLst>
                                </p:cTn>
                              </p:par>
                              <p:par>
                                <p:cTn id="13" presetID="63" presetClass="path" presetSubtype="0" decel="100000" fill="hold" grpId="1" nodeType="withEffect">
                                  <p:stCondLst>
                                    <p:cond delay="0"/>
                                  </p:stCondLst>
                                  <p:childTnLst>
                                    <p:animMotion origin="layout" path="M 8.33333E-7 3.7037E-6 L 0.07187 3.7037E-6 " pathEditMode="relative" rAng="0" ptsTypes="AA">
                                      <p:cBhvr>
                                        <p:cTn id="14" dur="500" spd="-100000" fill="hold"/>
                                        <p:tgtEl>
                                          <p:spTgt spid="4"/>
                                        </p:tgtEl>
                                        <p:attrNameLst>
                                          <p:attrName>ppt_x</p:attrName>
                                          <p:attrName>ppt_y</p:attrName>
                                        </p:attrNameLst>
                                      </p:cBhvr>
                                      <p:rCtr x="35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Lst>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25240606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7997714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538218345"/>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274997951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560410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81508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4871332"/>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1798872"/>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386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6882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9215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7669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30075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26283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24051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23791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43A5E"/>
                </a:solidFill>
                <a:effectLst/>
                <a:uLnTx/>
                <a:uFillTx/>
                <a:latin typeface="Segoe UI Semibold"/>
                <a:ea typeface="+mn-ea"/>
                <a:cs typeface="+mn-cs"/>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43A5E"/>
                </a:solidFill>
                <a:effectLst/>
                <a:uLnTx/>
                <a:uFillTx/>
                <a:latin typeface="Segoe UI Semibold"/>
                <a:ea typeface="+mn-ea"/>
                <a:cs typeface="+mn-cs"/>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43A5E"/>
                </a:solidFill>
                <a:effectLst/>
                <a:uLnTx/>
                <a:uFillTx/>
                <a:latin typeface="Segoe UI Semibold"/>
                <a:ea typeface="+mn-ea"/>
                <a:cs typeface="+mn-cs"/>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43A5E"/>
                </a:solidFill>
                <a:effectLst/>
                <a:uLnTx/>
                <a:uFillTx/>
                <a:latin typeface="Segoe UI Semibold"/>
                <a:ea typeface="+mn-ea"/>
                <a:cs typeface="+mn-cs"/>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43A5E"/>
                </a:solidFill>
                <a:effectLst/>
                <a:uLnTx/>
                <a:uFillTx/>
                <a:latin typeface="Segoe UI Semibold"/>
                <a:ea typeface="+mn-ea"/>
                <a:cs typeface="+mn-cs"/>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43A5E"/>
                </a:solidFill>
                <a:effectLst/>
                <a:uLnTx/>
                <a:uFillTx/>
                <a:latin typeface="Segoe UI Semibold"/>
                <a:ea typeface="+mn-ea"/>
                <a:cs typeface="+mn-cs"/>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43A5E"/>
                </a:solidFill>
                <a:effectLst/>
                <a:uLnTx/>
                <a:uFillTx/>
                <a:latin typeface="Segoe UI Semibold"/>
                <a:ea typeface="+mn-ea"/>
                <a:cs typeface="+mn-cs"/>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43A5E"/>
                </a:solidFill>
                <a:effectLst/>
                <a:uLnTx/>
                <a:uFillTx/>
                <a:latin typeface="Segoe UI Semibold"/>
                <a:ea typeface="+mn-ea"/>
                <a:cs typeface="+mn-cs"/>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43A5E"/>
                </a:solidFill>
                <a:effectLst/>
                <a:uLnTx/>
                <a:uFillTx/>
                <a:latin typeface="Segoe UI Semibold"/>
                <a:ea typeface="+mn-ea"/>
                <a:cs typeface="+mn-cs"/>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43A5E"/>
                </a:solidFill>
                <a:effectLst/>
                <a:uLnTx/>
                <a:uFillTx/>
                <a:latin typeface="Segoe UI Semibold"/>
                <a:ea typeface="+mn-ea"/>
                <a:cs typeface="+mn-cs"/>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43A5E"/>
                </a:solidFill>
                <a:effectLst/>
                <a:uLnTx/>
                <a:uFillTx/>
                <a:latin typeface="Segoe UI Semibold"/>
                <a:ea typeface="+mn-ea"/>
                <a:cs typeface="+mn-cs"/>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43A5E"/>
                </a:solidFill>
                <a:effectLst/>
                <a:uLnTx/>
                <a:uFillTx/>
                <a:latin typeface="Segoe UI Semibold"/>
                <a:ea typeface="+mn-ea"/>
                <a:cs typeface="+mn-cs"/>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671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solidFill>
                <a:effectLst/>
                <a:uLnTx/>
                <a:uFillTx/>
                <a:latin typeface="Segoe UI Semibold"/>
                <a:ea typeface="+mn-ea"/>
                <a:cs typeface="+mn-cs"/>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solidFill>
                <a:effectLst/>
                <a:uLnTx/>
                <a:uFillTx/>
                <a:latin typeface="Segoe UI Semibold"/>
                <a:ea typeface="+mn-ea"/>
                <a:cs typeface="+mn-cs"/>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solidFill>
                <a:effectLst/>
                <a:uLnTx/>
                <a:uFillTx/>
                <a:latin typeface="Segoe UI Semibold"/>
                <a:ea typeface="+mn-ea"/>
                <a:cs typeface="+mn-cs"/>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solidFill>
                <a:effectLst/>
                <a:uLnTx/>
                <a:uFillTx/>
                <a:latin typeface="Segoe UI Semibold"/>
                <a:ea typeface="+mn-ea"/>
                <a:cs typeface="+mn-cs"/>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solidFill>
                <a:effectLst/>
                <a:uLnTx/>
                <a:uFillTx/>
                <a:latin typeface="Segoe UI Semibold"/>
                <a:ea typeface="+mn-ea"/>
                <a:cs typeface="+mn-cs"/>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solidFill>
                <a:effectLst/>
                <a:uLnTx/>
                <a:uFillTx/>
                <a:latin typeface="Segoe UI Semibold"/>
                <a:ea typeface="+mn-ea"/>
                <a:cs typeface="+mn-cs"/>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solidFill>
                <a:effectLst/>
                <a:uLnTx/>
                <a:uFillTx/>
                <a:latin typeface="Segoe UI Semibold"/>
                <a:ea typeface="+mn-ea"/>
                <a:cs typeface="+mn-cs"/>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solidFill>
                <a:effectLst/>
                <a:uLnTx/>
                <a:uFillTx/>
                <a:latin typeface="Segoe UI Semibold"/>
                <a:ea typeface="+mn-ea"/>
                <a:cs typeface="+mn-cs"/>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solidFill>
                <a:effectLst/>
                <a:uLnTx/>
                <a:uFillTx/>
                <a:latin typeface="Segoe UI Semibold"/>
                <a:ea typeface="+mn-ea"/>
                <a:cs typeface="+mn-cs"/>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solidFill>
                <a:effectLst/>
                <a:uLnTx/>
                <a:uFillTx/>
                <a:latin typeface="Segoe UI Semibold"/>
                <a:ea typeface="+mn-ea"/>
                <a:cs typeface="+mn-cs"/>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solidFill>
                <a:effectLst/>
                <a:uLnTx/>
                <a:uFillTx/>
                <a:latin typeface="Segoe UI Semibold"/>
                <a:ea typeface="+mn-ea"/>
                <a:cs typeface="+mn-cs"/>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solidFill>
                <a:effectLst/>
                <a:uLnTx/>
                <a:uFillTx/>
                <a:latin typeface="Segoe UI Semibold"/>
                <a:ea typeface="+mn-ea"/>
                <a:cs typeface="+mn-cs"/>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2690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Semibold"/>
                <a:ea typeface="+mn-ea"/>
                <a:cs typeface="+mn-cs"/>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Semibold"/>
                <a:ea typeface="+mn-ea"/>
                <a:cs typeface="+mn-cs"/>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Semibold"/>
                <a:ea typeface="+mn-ea"/>
                <a:cs typeface="+mn-cs"/>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Semibold"/>
                <a:ea typeface="+mn-ea"/>
                <a:cs typeface="+mn-cs"/>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Semibold"/>
                <a:ea typeface="+mn-ea"/>
                <a:cs typeface="+mn-cs"/>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Semibold"/>
                <a:ea typeface="+mn-ea"/>
                <a:cs typeface="+mn-cs"/>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Semibold"/>
                <a:ea typeface="+mn-ea"/>
                <a:cs typeface="+mn-cs"/>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Semibold"/>
                <a:ea typeface="+mn-ea"/>
                <a:cs typeface="+mn-cs"/>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Semibold"/>
                <a:ea typeface="+mn-ea"/>
                <a:cs typeface="+mn-cs"/>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Semibold"/>
                <a:ea typeface="+mn-ea"/>
                <a:cs typeface="+mn-cs"/>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Semibold"/>
                <a:ea typeface="+mn-ea"/>
                <a:cs typeface="+mn-cs"/>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Semibold"/>
                <a:ea typeface="+mn-ea"/>
                <a:cs typeface="+mn-cs"/>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75576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4115223073"/>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3936668832"/>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70563764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34814772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57193655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1447684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501333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199753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80200403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2906506944"/>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098185427"/>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000000"/>
                </a:solidFill>
                <a:effectLst/>
                <a:uLnTx/>
                <a:uFillTx/>
                <a:latin typeface="Segoe UI Semibold"/>
                <a:ea typeface="+mn-ea"/>
                <a:cs typeface="Segoe UI" panose="020B0502040204020203" pitchFamily="34" charset="0"/>
              </a:rPr>
              <a:t>Event name or presentation title </a:t>
            </a:r>
            <a:endParaRPr kumimoji="0" lang="en-US" sz="3600" b="0" i="0" u="none" strike="noStrike" kern="1200" cap="none" spc="-50" normalizeH="0" baseline="0" noProof="0" dirty="0">
              <a:ln w="3175">
                <a:noFill/>
              </a:ln>
              <a:solidFill>
                <a:srgbClr val="000000"/>
              </a:solidFill>
              <a:effectLst/>
              <a:uLnTx/>
              <a:uFillTx/>
              <a:latin typeface="Segoe UI Semibold"/>
              <a:ea typeface="+mn-ea"/>
              <a:cs typeface="Segoe UI" panose="020B0502040204020203" pitchFamily="34" charset="0"/>
            </a:endParaRP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365467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65098791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92031619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05681147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243961765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283060406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423136687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22018446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55607453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52246862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429088091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96675207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39355303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95661418"/>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97226748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60.xml"/><Relationship Id="rId21" Type="http://schemas.openxmlformats.org/officeDocument/2006/relationships/slideLayout" Target="../slideLayouts/slideLayout55.xml"/><Relationship Id="rId42" Type="http://schemas.openxmlformats.org/officeDocument/2006/relationships/slideLayout" Target="../slideLayouts/slideLayout76.xml"/><Relationship Id="rId47" Type="http://schemas.openxmlformats.org/officeDocument/2006/relationships/slideLayout" Target="../slideLayouts/slideLayout81.xml"/><Relationship Id="rId63" Type="http://schemas.openxmlformats.org/officeDocument/2006/relationships/slideLayout" Target="../slideLayouts/slideLayout97.xml"/><Relationship Id="rId68" Type="http://schemas.openxmlformats.org/officeDocument/2006/relationships/slideLayout" Target="../slideLayouts/slideLayout102.xml"/><Relationship Id="rId84" Type="http://schemas.openxmlformats.org/officeDocument/2006/relationships/slideLayout" Target="../slideLayouts/slideLayout118.xml"/><Relationship Id="rId89" Type="http://schemas.openxmlformats.org/officeDocument/2006/relationships/slideLayout" Target="../slideLayouts/slideLayout123.xml"/><Relationship Id="rId112" Type="http://schemas.openxmlformats.org/officeDocument/2006/relationships/slideLayout" Target="../slideLayouts/slideLayout146.xml"/><Relationship Id="rId16" Type="http://schemas.openxmlformats.org/officeDocument/2006/relationships/slideLayout" Target="../slideLayouts/slideLayout50.xml"/><Relationship Id="rId107" Type="http://schemas.openxmlformats.org/officeDocument/2006/relationships/slideLayout" Target="../slideLayouts/slideLayout141.xml"/><Relationship Id="rId11" Type="http://schemas.openxmlformats.org/officeDocument/2006/relationships/slideLayout" Target="../slideLayouts/slideLayout45.xml"/><Relationship Id="rId32" Type="http://schemas.openxmlformats.org/officeDocument/2006/relationships/slideLayout" Target="../slideLayouts/slideLayout66.xml"/><Relationship Id="rId37" Type="http://schemas.openxmlformats.org/officeDocument/2006/relationships/slideLayout" Target="../slideLayouts/slideLayout71.xml"/><Relationship Id="rId53" Type="http://schemas.openxmlformats.org/officeDocument/2006/relationships/slideLayout" Target="../slideLayouts/slideLayout87.xml"/><Relationship Id="rId58" Type="http://schemas.openxmlformats.org/officeDocument/2006/relationships/slideLayout" Target="../slideLayouts/slideLayout92.xml"/><Relationship Id="rId74" Type="http://schemas.openxmlformats.org/officeDocument/2006/relationships/slideLayout" Target="../slideLayouts/slideLayout108.xml"/><Relationship Id="rId79" Type="http://schemas.openxmlformats.org/officeDocument/2006/relationships/slideLayout" Target="../slideLayouts/slideLayout113.xml"/><Relationship Id="rId102" Type="http://schemas.openxmlformats.org/officeDocument/2006/relationships/slideLayout" Target="../slideLayouts/slideLayout136.xml"/><Relationship Id="rId5" Type="http://schemas.openxmlformats.org/officeDocument/2006/relationships/slideLayout" Target="../slideLayouts/slideLayout39.xml"/><Relationship Id="rId90" Type="http://schemas.openxmlformats.org/officeDocument/2006/relationships/slideLayout" Target="../slideLayouts/slideLayout124.xml"/><Relationship Id="rId95" Type="http://schemas.openxmlformats.org/officeDocument/2006/relationships/slideLayout" Target="../slideLayouts/slideLayout129.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43" Type="http://schemas.openxmlformats.org/officeDocument/2006/relationships/slideLayout" Target="../slideLayouts/slideLayout77.xml"/><Relationship Id="rId48" Type="http://schemas.openxmlformats.org/officeDocument/2006/relationships/slideLayout" Target="../slideLayouts/slideLayout82.xml"/><Relationship Id="rId64" Type="http://schemas.openxmlformats.org/officeDocument/2006/relationships/slideLayout" Target="../slideLayouts/slideLayout98.xml"/><Relationship Id="rId69" Type="http://schemas.openxmlformats.org/officeDocument/2006/relationships/slideLayout" Target="../slideLayouts/slideLayout103.xml"/><Relationship Id="rId113" Type="http://schemas.openxmlformats.org/officeDocument/2006/relationships/slideLayout" Target="../slideLayouts/slideLayout147.xml"/><Relationship Id="rId80" Type="http://schemas.openxmlformats.org/officeDocument/2006/relationships/slideLayout" Target="../slideLayouts/slideLayout114.xml"/><Relationship Id="rId85" Type="http://schemas.openxmlformats.org/officeDocument/2006/relationships/slideLayout" Target="../slideLayouts/slideLayout119.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33" Type="http://schemas.openxmlformats.org/officeDocument/2006/relationships/slideLayout" Target="../slideLayouts/slideLayout67.xml"/><Relationship Id="rId38" Type="http://schemas.openxmlformats.org/officeDocument/2006/relationships/slideLayout" Target="../slideLayouts/slideLayout72.xml"/><Relationship Id="rId59" Type="http://schemas.openxmlformats.org/officeDocument/2006/relationships/slideLayout" Target="../slideLayouts/slideLayout93.xml"/><Relationship Id="rId103" Type="http://schemas.openxmlformats.org/officeDocument/2006/relationships/slideLayout" Target="../slideLayouts/slideLayout137.xml"/><Relationship Id="rId108" Type="http://schemas.openxmlformats.org/officeDocument/2006/relationships/slideLayout" Target="../slideLayouts/slideLayout142.xml"/><Relationship Id="rId54" Type="http://schemas.openxmlformats.org/officeDocument/2006/relationships/slideLayout" Target="../slideLayouts/slideLayout88.xml"/><Relationship Id="rId70" Type="http://schemas.openxmlformats.org/officeDocument/2006/relationships/slideLayout" Target="../slideLayouts/slideLayout104.xml"/><Relationship Id="rId75" Type="http://schemas.openxmlformats.org/officeDocument/2006/relationships/slideLayout" Target="../slideLayouts/slideLayout109.xml"/><Relationship Id="rId91" Type="http://schemas.openxmlformats.org/officeDocument/2006/relationships/slideLayout" Target="../slideLayouts/slideLayout125.xml"/><Relationship Id="rId96" Type="http://schemas.openxmlformats.org/officeDocument/2006/relationships/slideLayout" Target="../slideLayouts/slideLayout13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36" Type="http://schemas.openxmlformats.org/officeDocument/2006/relationships/slideLayout" Target="../slideLayouts/slideLayout70.xml"/><Relationship Id="rId49" Type="http://schemas.openxmlformats.org/officeDocument/2006/relationships/slideLayout" Target="../slideLayouts/slideLayout83.xml"/><Relationship Id="rId57" Type="http://schemas.openxmlformats.org/officeDocument/2006/relationships/slideLayout" Target="../slideLayouts/slideLayout91.xml"/><Relationship Id="rId106" Type="http://schemas.openxmlformats.org/officeDocument/2006/relationships/slideLayout" Target="../slideLayouts/slideLayout140.xml"/><Relationship Id="rId114" Type="http://schemas.openxmlformats.org/officeDocument/2006/relationships/slideLayout" Target="../slideLayouts/slideLayout148.xml"/><Relationship Id="rId10" Type="http://schemas.openxmlformats.org/officeDocument/2006/relationships/slideLayout" Target="../slideLayouts/slideLayout44.xml"/><Relationship Id="rId31" Type="http://schemas.openxmlformats.org/officeDocument/2006/relationships/slideLayout" Target="../slideLayouts/slideLayout65.xml"/><Relationship Id="rId44" Type="http://schemas.openxmlformats.org/officeDocument/2006/relationships/slideLayout" Target="../slideLayouts/slideLayout78.xml"/><Relationship Id="rId52" Type="http://schemas.openxmlformats.org/officeDocument/2006/relationships/slideLayout" Target="../slideLayouts/slideLayout86.xml"/><Relationship Id="rId60" Type="http://schemas.openxmlformats.org/officeDocument/2006/relationships/slideLayout" Target="../slideLayouts/slideLayout94.xml"/><Relationship Id="rId65" Type="http://schemas.openxmlformats.org/officeDocument/2006/relationships/slideLayout" Target="../slideLayouts/slideLayout99.xml"/><Relationship Id="rId73" Type="http://schemas.openxmlformats.org/officeDocument/2006/relationships/slideLayout" Target="../slideLayouts/slideLayout107.xml"/><Relationship Id="rId78" Type="http://schemas.openxmlformats.org/officeDocument/2006/relationships/slideLayout" Target="../slideLayouts/slideLayout112.xml"/><Relationship Id="rId81" Type="http://schemas.openxmlformats.org/officeDocument/2006/relationships/slideLayout" Target="../slideLayouts/slideLayout115.xml"/><Relationship Id="rId86" Type="http://schemas.openxmlformats.org/officeDocument/2006/relationships/slideLayout" Target="../slideLayouts/slideLayout120.xml"/><Relationship Id="rId94" Type="http://schemas.openxmlformats.org/officeDocument/2006/relationships/slideLayout" Target="../slideLayouts/slideLayout128.xml"/><Relationship Id="rId99" Type="http://schemas.openxmlformats.org/officeDocument/2006/relationships/slideLayout" Target="../slideLayouts/slideLayout133.xml"/><Relationship Id="rId101" Type="http://schemas.openxmlformats.org/officeDocument/2006/relationships/slideLayout" Target="../slideLayouts/slideLayout13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9" Type="http://schemas.openxmlformats.org/officeDocument/2006/relationships/slideLayout" Target="../slideLayouts/slideLayout73.xml"/><Relationship Id="rId109" Type="http://schemas.openxmlformats.org/officeDocument/2006/relationships/slideLayout" Target="../slideLayouts/slideLayout143.xml"/><Relationship Id="rId34" Type="http://schemas.openxmlformats.org/officeDocument/2006/relationships/slideLayout" Target="../slideLayouts/slideLayout68.xml"/><Relationship Id="rId50" Type="http://schemas.openxmlformats.org/officeDocument/2006/relationships/slideLayout" Target="../slideLayouts/slideLayout84.xml"/><Relationship Id="rId55" Type="http://schemas.openxmlformats.org/officeDocument/2006/relationships/slideLayout" Target="../slideLayouts/slideLayout89.xml"/><Relationship Id="rId76" Type="http://schemas.openxmlformats.org/officeDocument/2006/relationships/slideLayout" Target="../slideLayouts/slideLayout110.xml"/><Relationship Id="rId97" Type="http://schemas.openxmlformats.org/officeDocument/2006/relationships/slideLayout" Target="../slideLayouts/slideLayout131.xml"/><Relationship Id="rId104" Type="http://schemas.openxmlformats.org/officeDocument/2006/relationships/slideLayout" Target="../slideLayouts/slideLayout138.xml"/><Relationship Id="rId7" Type="http://schemas.openxmlformats.org/officeDocument/2006/relationships/slideLayout" Target="../slideLayouts/slideLayout41.xml"/><Relationship Id="rId71" Type="http://schemas.openxmlformats.org/officeDocument/2006/relationships/slideLayout" Target="../slideLayouts/slideLayout105.xml"/><Relationship Id="rId92" Type="http://schemas.openxmlformats.org/officeDocument/2006/relationships/slideLayout" Target="../slideLayouts/slideLayout126.xml"/><Relationship Id="rId2" Type="http://schemas.openxmlformats.org/officeDocument/2006/relationships/slideLayout" Target="../slideLayouts/slideLayout36.xml"/><Relationship Id="rId29" Type="http://schemas.openxmlformats.org/officeDocument/2006/relationships/slideLayout" Target="../slideLayouts/slideLayout63.xml"/><Relationship Id="rId24" Type="http://schemas.openxmlformats.org/officeDocument/2006/relationships/slideLayout" Target="../slideLayouts/slideLayout58.xml"/><Relationship Id="rId40" Type="http://schemas.openxmlformats.org/officeDocument/2006/relationships/slideLayout" Target="../slideLayouts/slideLayout74.xml"/><Relationship Id="rId45" Type="http://schemas.openxmlformats.org/officeDocument/2006/relationships/slideLayout" Target="../slideLayouts/slideLayout79.xml"/><Relationship Id="rId66" Type="http://schemas.openxmlformats.org/officeDocument/2006/relationships/slideLayout" Target="../slideLayouts/slideLayout100.xml"/><Relationship Id="rId87" Type="http://schemas.openxmlformats.org/officeDocument/2006/relationships/slideLayout" Target="../slideLayouts/slideLayout121.xml"/><Relationship Id="rId110" Type="http://schemas.openxmlformats.org/officeDocument/2006/relationships/slideLayout" Target="../slideLayouts/slideLayout144.xml"/><Relationship Id="rId115" Type="http://schemas.openxmlformats.org/officeDocument/2006/relationships/theme" Target="../theme/theme2.xml"/><Relationship Id="rId61" Type="http://schemas.openxmlformats.org/officeDocument/2006/relationships/slideLayout" Target="../slideLayouts/slideLayout95.xml"/><Relationship Id="rId82" Type="http://schemas.openxmlformats.org/officeDocument/2006/relationships/slideLayout" Target="../slideLayouts/slideLayout116.xml"/><Relationship Id="rId19" Type="http://schemas.openxmlformats.org/officeDocument/2006/relationships/slideLayout" Target="../slideLayouts/slideLayout53.xml"/><Relationship Id="rId14" Type="http://schemas.openxmlformats.org/officeDocument/2006/relationships/slideLayout" Target="../slideLayouts/slideLayout48.xml"/><Relationship Id="rId30" Type="http://schemas.openxmlformats.org/officeDocument/2006/relationships/slideLayout" Target="../slideLayouts/slideLayout64.xml"/><Relationship Id="rId35" Type="http://schemas.openxmlformats.org/officeDocument/2006/relationships/slideLayout" Target="../slideLayouts/slideLayout69.xml"/><Relationship Id="rId56" Type="http://schemas.openxmlformats.org/officeDocument/2006/relationships/slideLayout" Target="../slideLayouts/slideLayout90.xml"/><Relationship Id="rId77" Type="http://schemas.openxmlformats.org/officeDocument/2006/relationships/slideLayout" Target="../slideLayouts/slideLayout111.xml"/><Relationship Id="rId100" Type="http://schemas.openxmlformats.org/officeDocument/2006/relationships/slideLayout" Target="../slideLayouts/slideLayout134.xml"/><Relationship Id="rId105" Type="http://schemas.openxmlformats.org/officeDocument/2006/relationships/slideLayout" Target="../slideLayouts/slideLayout139.xml"/><Relationship Id="rId8" Type="http://schemas.openxmlformats.org/officeDocument/2006/relationships/slideLayout" Target="../slideLayouts/slideLayout42.xml"/><Relationship Id="rId51" Type="http://schemas.openxmlformats.org/officeDocument/2006/relationships/slideLayout" Target="../slideLayouts/slideLayout85.xml"/><Relationship Id="rId72" Type="http://schemas.openxmlformats.org/officeDocument/2006/relationships/slideLayout" Target="../slideLayouts/slideLayout106.xml"/><Relationship Id="rId93" Type="http://schemas.openxmlformats.org/officeDocument/2006/relationships/slideLayout" Target="../slideLayouts/slideLayout127.xml"/><Relationship Id="rId98" Type="http://schemas.openxmlformats.org/officeDocument/2006/relationships/slideLayout" Target="../slideLayouts/slideLayout132.xml"/><Relationship Id="rId3" Type="http://schemas.openxmlformats.org/officeDocument/2006/relationships/slideLayout" Target="../slideLayouts/slideLayout37.xml"/><Relationship Id="rId25" Type="http://schemas.openxmlformats.org/officeDocument/2006/relationships/slideLayout" Target="../slideLayouts/slideLayout59.xml"/><Relationship Id="rId46" Type="http://schemas.openxmlformats.org/officeDocument/2006/relationships/slideLayout" Target="../slideLayouts/slideLayout80.xml"/><Relationship Id="rId67" Type="http://schemas.openxmlformats.org/officeDocument/2006/relationships/slideLayout" Target="../slideLayouts/slideLayout101.xml"/><Relationship Id="rId116" Type="http://schemas.openxmlformats.org/officeDocument/2006/relationships/image" Target="../media/image1.emf"/><Relationship Id="rId20" Type="http://schemas.openxmlformats.org/officeDocument/2006/relationships/slideLayout" Target="../slideLayouts/slideLayout54.xml"/><Relationship Id="rId41" Type="http://schemas.openxmlformats.org/officeDocument/2006/relationships/slideLayout" Target="../slideLayouts/slideLayout75.xml"/><Relationship Id="rId62" Type="http://schemas.openxmlformats.org/officeDocument/2006/relationships/slideLayout" Target="../slideLayouts/slideLayout96.xml"/><Relationship Id="rId83" Type="http://schemas.openxmlformats.org/officeDocument/2006/relationships/slideLayout" Target="../slideLayouts/slideLayout117.xml"/><Relationship Id="rId88" Type="http://schemas.openxmlformats.org/officeDocument/2006/relationships/slideLayout" Target="../slideLayouts/slideLayout122.xml"/><Relationship Id="rId111" Type="http://schemas.openxmlformats.org/officeDocument/2006/relationships/slideLayout" Target="../slideLayouts/slideLayout1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32" r:id="rId33"/>
    <p:sldLayoutId id="2147484934" r:id="rId3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6"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27441377"/>
      </p:ext>
    </p:extLst>
  </p:cSld>
  <p:clrMap bg1="lt1" tx1="dk1" bg2="lt2" tx2="dk2" accent1="accent1" accent2="accent2" accent3="accent3" accent4="accent4" accent5="accent5" accent6="accent6" hlink="hlink" folHlink="folHlink"/>
  <p:sldLayoutIdLst>
    <p:sldLayoutId id="2147484936" r:id="rId1"/>
    <p:sldLayoutId id="2147484937" r:id="rId2"/>
    <p:sldLayoutId id="2147484938" r:id="rId3"/>
    <p:sldLayoutId id="2147484939" r:id="rId4"/>
    <p:sldLayoutId id="2147484940" r:id="rId5"/>
    <p:sldLayoutId id="2147484941" r:id="rId6"/>
    <p:sldLayoutId id="2147484942" r:id="rId7"/>
    <p:sldLayoutId id="2147484943" r:id="rId8"/>
    <p:sldLayoutId id="2147484944" r:id="rId9"/>
    <p:sldLayoutId id="2147484945" r:id="rId10"/>
    <p:sldLayoutId id="2147484946" r:id="rId11"/>
    <p:sldLayoutId id="2147484947" r:id="rId12"/>
    <p:sldLayoutId id="2147484948" r:id="rId13"/>
    <p:sldLayoutId id="2147484949" r:id="rId14"/>
    <p:sldLayoutId id="2147484950" r:id="rId15"/>
    <p:sldLayoutId id="2147484951" r:id="rId16"/>
    <p:sldLayoutId id="2147484952" r:id="rId17"/>
    <p:sldLayoutId id="2147484953" r:id="rId18"/>
    <p:sldLayoutId id="2147484954" r:id="rId19"/>
    <p:sldLayoutId id="2147484955" r:id="rId20"/>
    <p:sldLayoutId id="2147484956" r:id="rId21"/>
    <p:sldLayoutId id="2147484957" r:id="rId22"/>
    <p:sldLayoutId id="2147484958" r:id="rId23"/>
    <p:sldLayoutId id="2147484959" r:id="rId24"/>
    <p:sldLayoutId id="2147484960" r:id="rId25"/>
    <p:sldLayoutId id="2147484961" r:id="rId26"/>
    <p:sldLayoutId id="2147484962" r:id="rId27"/>
    <p:sldLayoutId id="2147484963" r:id="rId28"/>
    <p:sldLayoutId id="2147484964" r:id="rId29"/>
    <p:sldLayoutId id="2147484965" r:id="rId30"/>
    <p:sldLayoutId id="2147484966" r:id="rId31"/>
    <p:sldLayoutId id="2147484967" r:id="rId32"/>
    <p:sldLayoutId id="2147484968" r:id="rId33"/>
    <p:sldLayoutId id="2147484969" r:id="rId34"/>
    <p:sldLayoutId id="2147484970" r:id="rId35"/>
    <p:sldLayoutId id="2147484971" r:id="rId36"/>
    <p:sldLayoutId id="2147484972" r:id="rId37"/>
    <p:sldLayoutId id="2147484973" r:id="rId38"/>
    <p:sldLayoutId id="2147484974" r:id="rId39"/>
    <p:sldLayoutId id="2147484975" r:id="rId40"/>
    <p:sldLayoutId id="2147484976" r:id="rId41"/>
    <p:sldLayoutId id="2147484977" r:id="rId42"/>
    <p:sldLayoutId id="2147484978" r:id="rId43"/>
    <p:sldLayoutId id="2147484979" r:id="rId44"/>
    <p:sldLayoutId id="2147484980" r:id="rId45"/>
    <p:sldLayoutId id="2147484981" r:id="rId46"/>
    <p:sldLayoutId id="2147484982" r:id="rId47"/>
    <p:sldLayoutId id="2147484983" r:id="rId48"/>
    <p:sldLayoutId id="2147484984" r:id="rId49"/>
    <p:sldLayoutId id="2147484985" r:id="rId50"/>
    <p:sldLayoutId id="2147484986" r:id="rId51"/>
    <p:sldLayoutId id="2147484987" r:id="rId52"/>
    <p:sldLayoutId id="2147484988" r:id="rId53"/>
    <p:sldLayoutId id="2147484989" r:id="rId54"/>
    <p:sldLayoutId id="2147484990" r:id="rId55"/>
    <p:sldLayoutId id="2147484991" r:id="rId56"/>
    <p:sldLayoutId id="2147484992" r:id="rId57"/>
    <p:sldLayoutId id="2147484993" r:id="rId58"/>
    <p:sldLayoutId id="2147484994" r:id="rId59"/>
    <p:sldLayoutId id="2147484995" r:id="rId60"/>
    <p:sldLayoutId id="2147484996" r:id="rId61"/>
    <p:sldLayoutId id="2147484997" r:id="rId62"/>
    <p:sldLayoutId id="2147484998" r:id="rId63"/>
    <p:sldLayoutId id="2147484999" r:id="rId64"/>
    <p:sldLayoutId id="2147485000" r:id="rId65"/>
    <p:sldLayoutId id="2147485001" r:id="rId66"/>
    <p:sldLayoutId id="2147485002" r:id="rId67"/>
    <p:sldLayoutId id="2147485003" r:id="rId68"/>
    <p:sldLayoutId id="2147485004" r:id="rId69"/>
    <p:sldLayoutId id="2147485005" r:id="rId70"/>
    <p:sldLayoutId id="2147485006" r:id="rId71"/>
    <p:sldLayoutId id="2147485007" r:id="rId72"/>
    <p:sldLayoutId id="2147485008" r:id="rId73"/>
    <p:sldLayoutId id="2147485009" r:id="rId74"/>
    <p:sldLayoutId id="2147485010" r:id="rId75"/>
    <p:sldLayoutId id="2147485011" r:id="rId76"/>
    <p:sldLayoutId id="2147485012" r:id="rId77"/>
    <p:sldLayoutId id="2147485013" r:id="rId78"/>
    <p:sldLayoutId id="2147485014" r:id="rId79"/>
    <p:sldLayoutId id="2147485015" r:id="rId80"/>
    <p:sldLayoutId id="2147485016" r:id="rId81"/>
    <p:sldLayoutId id="2147485017" r:id="rId82"/>
    <p:sldLayoutId id="2147485018" r:id="rId83"/>
    <p:sldLayoutId id="2147485019" r:id="rId84"/>
    <p:sldLayoutId id="2147485020" r:id="rId85"/>
    <p:sldLayoutId id="2147485021" r:id="rId86"/>
    <p:sldLayoutId id="2147485022" r:id="rId87"/>
    <p:sldLayoutId id="2147485023" r:id="rId88"/>
    <p:sldLayoutId id="2147485024" r:id="rId89"/>
    <p:sldLayoutId id="2147485025" r:id="rId90"/>
    <p:sldLayoutId id="2147485026" r:id="rId91"/>
    <p:sldLayoutId id="2147485027" r:id="rId92"/>
    <p:sldLayoutId id="2147485028" r:id="rId93"/>
    <p:sldLayoutId id="2147485029" r:id="rId94"/>
    <p:sldLayoutId id="2147485030" r:id="rId95"/>
    <p:sldLayoutId id="2147485031" r:id="rId96"/>
    <p:sldLayoutId id="2147485032" r:id="rId97"/>
    <p:sldLayoutId id="2147485033" r:id="rId98"/>
    <p:sldLayoutId id="2147485034" r:id="rId99"/>
    <p:sldLayoutId id="2147485035" r:id="rId100"/>
    <p:sldLayoutId id="2147485036" r:id="rId101"/>
    <p:sldLayoutId id="2147485037" r:id="rId102"/>
    <p:sldLayoutId id="2147485038" r:id="rId103"/>
    <p:sldLayoutId id="2147485039" r:id="rId104"/>
    <p:sldLayoutId id="2147485040" r:id="rId105"/>
    <p:sldLayoutId id="2147485041" r:id="rId106"/>
    <p:sldLayoutId id="2147485042" r:id="rId107"/>
    <p:sldLayoutId id="2147485043" r:id="rId108"/>
    <p:sldLayoutId id="2147485044" r:id="rId109"/>
    <p:sldLayoutId id="2147485045" r:id="rId110"/>
    <p:sldLayoutId id="2147485046" r:id="rId111"/>
    <p:sldLayoutId id="2147485047" r:id="rId112"/>
    <p:sldLayoutId id="2147485048" r:id="rId113"/>
    <p:sldLayoutId id="2147485049" r:id="rId1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54.xml"/><Relationship Id="rId5" Type="http://schemas.openxmlformats.org/officeDocument/2006/relationships/image" Target="../media/image31.sv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2" y="2425541"/>
            <a:ext cx="4949895" cy="1107996"/>
          </a:xfrm>
        </p:spPr>
        <p:txBody>
          <a:bodyPr/>
          <a:lstStyle/>
          <a:p>
            <a:r>
              <a:rPr lang="en-US" dirty="0">
                <a:gradFill>
                  <a:gsLst>
                    <a:gs pos="83000">
                      <a:schemeClr val="tx1"/>
                    </a:gs>
                    <a:gs pos="100000">
                      <a:schemeClr val="tx1"/>
                    </a:gs>
                  </a:gsLst>
                  <a:lin ang="5400000" scaled="1"/>
                </a:gradFill>
              </a:rPr>
              <a:t>Azure Defender for IoT</a:t>
            </a:r>
          </a:p>
        </p:txBody>
      </p:sp>
      <p:sp>
        <p:nvSpPr>
          <p:cNvPr id="5" name="Text Placeholder 4"/>
          <p:cNvSpPr>
            <a:spLocks noGrp="1"/>
          </p:cNvSpPr>
          <p:nvPr>
            <p:ph type="body" sz="quarter" idx="12"/>
          </p:nvPr>
        </p:nvSpPr>
        <p:spPr>
          <a:xfrm>
            <a:off x="582042" y="3962400"/>
            <a:ext cx="4164583" cy="677108"/>
          </a:xfrm>
        </p:spPr>
        <p:txBody>
          <a:bodyPr/>
          <a:lstStyle/>
          <a:p>
            <a:r>
              <a:rPr lang="en-US">
                <a:gradFill>
                  <a:gsLst>
                    <a:gs pos="83000">
                      <a:schemeClr val="tx1"/>
                    </a:gs>
                    <a:gs pos="100000">
                      <a:schemeClr val="tx1"/>
                    </a:gs>
                  </a:gsLst>
                  <a:lin ang="5400000" scaled="1"/>
                </a:gradFill>
              </a:rPr>
              <a:t>100.4 Overview for Reporting &amp; Attack Vectoring</a:t>
            </a:r>
          </a:p>
        </p:txBody>
      </p:sp>
      <p:sp>
        <p:nvSpPr>
          <p:cNvPr id="6" name="Text Placeholder 2">
            <a:extLst>
              <a:ext uri="{FF2B5EF4-FFF2-40B4-BE49-F238E27FC236}">
                <a16:creationId xmlns:a16="http://schemas.microsoft.com/office/drawing/2014/main" id="{3B1FAC7D-1AEC-43DA-91C7-1BBF3661BA5A}"/>
              </a:ext>
            </a:extLst>
          </p:cNvPr>
          <p:cNvSpPr txBox="1">
            <a:spLocks/>
          </p:cNvSpPr>
          <p:nvPr/>
        </p:nvSpPr>
        <p:spPr>
          <a:xfrm>
            <a:off x="582042" y="5068371"/>
            <a:ext cx="4164583" cy="338554"/>
          </a:xfrm>
          <a:prstGeom prst="rect">
            <a:avLst/>
          </a:prstGeom>
          <a:noFill/>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US" dirty="0">
                <a:gradFill>
                  <a:gsLst>
                    <a:gs pos="83000">
                      <a:schemeClr val="accent3"/>
                    </a:gs>
                    <a:gs pos="100000">
                      <a:schemeClr val="accent3"/>
                    </a:gs>
                  </a:gsLst>
                  <a:lin ang="5400000" scaled="1"/>
                </a:gradFill>
              </a:rPr>
              <a:t>Overview for Reporting and </a:t>
            </a:r>
            <a:br>
              <a:rPr lang="en-US" dirty="0">
                <a:gradFill>
                  <a:gsLst>
                    <a:gs pos="83000">
                      <a:schemeClr val="accent3"/>
                    </a:gs>
                    <a:gs pos="100000">
                      <a:schemeClr val="accent3"/>
                    </a:gs>
                  </a:gsLst>
                  <a:lin ang="5400000" scaled="1"/>
                </a:gradFill>
              </a:rPr>
            </a:br>
            <a:r>
              <a:rPr lang="en-US" dirty="0">
                <a:gradFill>
                  <a:gsLst>
                    <a:gs pos="83000">
                      <a:schemeClr val="accent3"/>
                    </a:gs>
                    <a:gs pos="100000">
                      <a:schemeClr val="accent3"/>
                    </a:gs>
                  </a:gsLst>
                  <a:lin ang="5400000" scaled="1"/>
                </a:gradFill>
              </a:rPr>
              <a:t>Attack Vector Deliverables</a:t>
            </a:r>
          </a:p>
        </p:txBody>
      </p:sp>
      <p:sp>
        <p:nvSpPr>
          <p:cNvPr id="5" name="Text Placeholder 4"/>
          <p:cNvSpPr>
            <a:spLocks noGrp="1"/>
          </p:cNvSpPr>
          <p:nvPr>
            <p:ph type="body" sz="quarter" idx="12"/>
          </p:nvPr>
        </p:nvSpPr>
        <p:spPr/>
        <p:txBody>
          <a:bodyPr/>
          <a:lstStyle/>
          <a:p>
            <a:r>
              <a:rPr lang="en-US" dirty="0">
                <a:gradFill>
                  <a:gsLst>
                    <a:gs pos="83000">
                      <a:schemeClr val="tx1"/>
                    </a:gs>
                    <a:gs pos="100000">
                      <a:schemeClr val="tx1"/>
                    </a:gs>
                  </a:gsLst>
                  <a:lin ang="5400000" scaled="1"/>
                </a:gradFill>
              </a:rPr>
              <a:t>René </a:t>
            </a:r>
            <a:r>
              <a:rPr lang="en-US" dirty="0" err="1">
                <a:gradFill>
                  <a:gsLst>
                    <a:gs pos="83000">
                      <a:schemeClr val="tx1"/>
                    </a:gs>
                    <a:gs pos="100000">
                      <a:schemeClr val="tx1"/>
                    </a:gs>
                  </a:gsLst>
                  <a:lin ang="5400000" scaled="1"/>
                </a:gradFill>
              </a:rPr>
              <a:t>Delbé</a:t>
            </a:r>
            <a:r>
              <a:rPr lang="en-US" dirty="0">
                <a:gradFill>
                  <a:gsLst>
                    <a:gs pos="83000">
                      <a:schemeClr val="tx1"/>
                    </a:gs>
                    <a:gs pos="100000">
                      <a:schemeClr val="tx1"/>
                    </a:gs>
                  </a:gsLst>
                  <a:lin ang="5400000" scaled="1"/>
                </a:gradFill>
              </a:rPr>
              <a:t> GBB MS Germany</a:t>
            </a:r>
          </a:p>
        </p:txBody>
      </p:sp>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D7842C8-ED67-4493-9182-E32BD546119F}"/>
              </a:ext>
              <a:ext uri="{C183D7F6-B498-43B3-948B-1728B52AA6E4}">
                <adec:decorative xmlns:adec="http://schemas.microsoft.com/office/drawing/2017/decorative" val="1"/>
              </a:ext>
            </a:extLst>
          </p:cNvPr>
          <p:cNvSpPr/>
          <p:nvPr/>
        </p:nvSpPr>
        <p:spPr bwMode="auto">
          <a:xfrm>
            <a:off x="6096001" y="1558882"/>
            <a:ext cx="6095999" cy="4206239"/>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8" name="Grafik 26">
            <a:extLst>
              <a:ext uri="{FF2B5EF4-FFF2-40B4-BE49-F238E27FC236}">
                <a16:creationId xmlns:a16="http://schemas.microsoft.com/office/drawing/2014/main" id="{C8C50881-B0AB-45FB-9DB4-408027C7CA1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096001" y="1820942"/>
            <a:ext cx="6095999" cy="3682119"/>
          </a:xfrm>
          <a:prstGeom prst="rect">
            <a:avLst/>
          </a:prstGeom>
        </p:spPr>
      </p:pic>
      <p:sp>
        <p:nvSpPr>
          <p:cNvPr id="3" name="Title 2">
            <a:extLst>
              <a:ext uri="{FF2B5EF4-FFF2-40B4-BE49-F238E27FC236}">
                <a16:creationId xmlns:a16="http://schemas.microsoft.com/office/drawing/2014/main" id="{52168CC4-490A-46F1-AA08-852BCE2CF69D}"/>
              </a:ext>
            </a:extLst>
          </p:cNvPr>
          <p:cNvSpPr>
            <a:spLocks noGrp="1"/>
          </p:cNvSpPr>
          <p:nvPr>
            <p:ph type="title"/>
          </p:nvPr>
        </p:nvSpPr>
        <p:spPr>
          <a:xfrm>
            <a:off x="588263" y="457200"/>
            <a:ext cx="11018520" cy="553998"/>
          </a:xfrm>
        </p:spPr>
        <p:txBody>
          <a:bodyPr/>
          <a:lstStyle/>
          <a:p>
            <a:r>
              <a:rPr lang="en-US" dirty="0">
                <a:gradFill>
                  <a:gsLst>
                    <a:gs pos="83000">
                      <a:schemeClr val="tx1"/>
                    </a:gs>
                    <a:gs pos="100000">
                      <a:schemeClr val="tx1"/>
                    </a:gs>
                  </a:gsLst>
                  <a:lin ang="5400000" scaled="1"/>
                </a:gradFill>
              </a:rPr>
              <a:t>Reporting and Attack Vector Deliverables</a:t>
            </a:r>
          </a:p>
        </p:txBody>
      </p:sp>
      <p:grpSp>
        <p:nvGrpSpPr>
          <p:cNvPr id="46" name="Group 45" descr="What is it?&#10;Offers comprehensive and granular information about assets and their communication&#10;">
            <a:extLst>
              <a:ext uri="{FF2B5EF4-FFF2-40B4-BE49-F238E27FC236}">
                <a16:creationId xmlns:a16="http://schemas.microsoft.com/office/drawing/2014/main" id="{B606539D-4B0E-4A92-892E-FC6E6982DB1C}"/>
              </a:ext>
            </a:extLst>
          </p:cNvPr>
          <p:cNvGrpSpPr/>
          <p:nvPr/>
        </p:nvGrpSpPr>
        <p:grpSpPr>
          <a:xfrm>
            <a:off x="588263" y="1444277"/>
            <a:ext cx="4906287" cy="1417296"/>
            <a:chOff x="584200" y="585788"/>
            <a:chExt cx="4906287" cy="1417296"/>
          </a:xfrm>
        </p:grpSpPr>
        <p:sp>
          <p:nvSpPr>
            <p:cNvPr id="47" name="Content Placeholder 2">
              <a:extLst>
                <a:ext uri="{FF2B5EF4-FFF2-40B4-BE49-F238E27FC236}">
                  <a16:creationId xmlns:a16="http://schemas.microsoft.com/office/drawing/2014/main" id="{339207D1-96D6-47F0-A4C6-1EFBE7F19D23}"/>
                </a:ext>
              </a:extLst>
            </p:cNvPr>
            <p:cNvSpPr txBox="1">
              <a:spLocks/>
            </p:cNvSpPr>
            <p:nvPr/>
          </p:nvSpPr>
          <p:spPr>
            <a:xfrm>
              <a:off x="1270189" y="1136180"/>
              <a:ext cx="4220298" cy="86690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600"/>
                </a:spcAft>
                <a:buClr>
                  <a:srgbClr val="0070C0"/>
                </a:buClr>
                <a:buSzPct val="90000"/>
                <a:buFont typeface="Wingdings" panose="05000000000000000000" pitchFamily="2" charset="2"/>
                <a:buNone/>
                <a:tabLst/>
                <a:defRPr/>
              </a:pP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Segoe UI" panose="020B0502040204020203" pitchFamily="34" charset="0"/>
                </a:rPr>
                <a:t>DM: Data Mining is the place where all relevant collected information is stored, it basically reflects the baseline</a:t>
              </a:r>
            </a:p>
            <a:p>
              <a:pPr marL="0" marR="0" lvl="0" indent="0" algn="l" defTabSz="914400" rtl="0" eaLnBrk="1" fontAlgn="auto" latinLnBrk="0" hangingPunct="1">
                <a:lnSpc>
                  <a:spcPct val="100000"/>
                </a:lnSpc>
                <a:spcBef>
                  <a:spcPts val="400"/>
                </a:spcBef>
                <a:spcAft>
                  <a:spcPts val="600"/>
                </a:spcAft>
                <a:buClr>
                  <a:srgbClr val="0070C0"/>
                </a:buClr>
                <a:buSzPct val="90000"/>
                <a:buFont typeface="Wingdings" panose="05000000000000000000" pitchFamily="2" charset="2"/>
                <a:buNone/>
                <a:tabLst/>
                <a:defRPr/>
              </a:pP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Segoe UI" panose="020B0502040204020203" pitchFamily="34" charset="0"/>
                </a:rPr>
                <a:t>AV: Attack Vector Simulation offers the feature to visualize how devices can be compromised (“Simulated penetration test")</a:t>
              </a:r>
            </a:p>
          </p:txBody>
        </p:sp>
        <p:sp>
          <p:nvSpPr>
            <p:cNvPr id="48" name="Rectangle 5">
              <a:extLst>
                <a:ext uri="{FF2B5EF4-FFF2-40B4-BE49-F238E27FC236}">
                  <a16:creationId xmlns:a16="http://schemas.microsoft.com/office/drawing/2014/main" id="{C5294B3B-6C51-47C4-9468-FF001E4B8C54}"/>
                </a:ext>
              </a:extLst>
            </p:cNvPr>
            <p:cNvSpPr/>
            <p:nvPr/>
          </p:nvSpPr>
          <p:spPr>
            <a:xfrm>
              <a:off x="1270189" y="745028"/>
              <a:ext cx="1096454" cy="276999"/>
            </a:xfrm>
            <a:prstGeom prst="rect">
              <a:avLst/>
            </a:prstGeom>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83000">
                        <a:schemeClr val="accent1"/>
                      </a:gs>
                      <a:gs pos="100000">
                        <a:schemeClr val="accent1"/>
                      </a:gs>
                    </a:gsLst>
                    <a:lin ang="5400000" scaled="1"/>
                  </a:gradFill>
                  <a:effectLst/>
                  <a:uLnTx/>
                  <a:uFillTx/>
                  <a:latin typeface="Segoe UI Semibold"/>
                </a:rPr>
                <a:t>What is it?</a:t>
              </a:r>
            </a:p>
          </p:txBody>
        </p:sp>
        <p:grpSp>
          <p:nvGrpSpPr>
            <p:cNvPr id="49" name="Group 48">
              <a:extLst>
                <a:ext uri="{FF2B5EF4-FFF2-40B4-BE49-F238E27FC236}">
                  <a16:creationId xmlns:a16="http://schemas.microsoft.com/office/drawing/2014/main" id="{08ED5619-E3B0-4EE1-9EF8-86A6848C4FF3}"/>
                </a:ext>
              </a:extLst>
            </p:cNvPr>
            <p:cNvGrpSpPr/>
            <p:nvPr/>
          </p:nvGrpSpPr>
          <p:grpSpPr>
            <a:xfrm>
              <a:off x="584200" y="585788"/>
              <a:ext cx="595479" cy="595479"/>
              <a:chOff x="584200" y="585788"/>
              <a:chExt cx="595479" cy="595479"/>
            </a:xfrm>
          </p:grpSpPr>
          <p:sp>
            <p:nvSpPr>
              <p:cNvPr id="50" name="Oval 7">
                <a:extLst>
                  <a:ext uri="{FF2B5EF4-FFF2-40B4-BE49-F238E27FC236}">
                    <a16:creationId xmlns:a16="http://schemas.microsoft.com/office/drawing/2014/main" id="{52765DA9-6FA0-4180-BC06-BB7E7A017A38}"/>
                  </a:ext>
                </a:extLst>
              </p:cNvPr>
              <p:cNvSpPr/>
              <p:nvPr/>
            </p:nvSpPr>
            <p:spPr>
              <a:xfrm>
                <a:off x="584200" y="585788"/>
                <a:ext cx="595479" cy="595479"/>
              </a:xfrm>
              <a:prstGeom prst="ellipse">
                <a:avLst/>
              </a:prstGeom>
              <a:solidFill>
                <a:srgbClr val="FFFFFF"/>
              </a:solidFill>
              <a:ln w="12700" cap="flat" cmpd="sng" algn="ctr">
                <a:noFill/>
                <a:prstDash val="solid"/>
              </a:ln>
              <a:effectLst>
                <a:outerShdw blurRad="177800" sx="102000" sy="102000" algn="ctr" rotWithShape="0">
                  <a:prstClr val="black">
                    <a:alpha val="2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anklin Gothic Book"/>
                  <a:ea typeface="+mn-ea"/>
                  <a:cs typeface="+mn-cs"/>
                </a:endParaRPr>
              </a:p>
            </p:txBody>
          </p:sp>
          <p:grpSp>
            <p:nvGrpSpPr>
              <p:cNvPr id="51" name="server" descr="server, data">
                <a:extLst>
                  <a:ext uri="{FF2B5EF4-FFF2-40B4-BE49-F238E27FC236}">
                    <a16:creationId xmlns:a16="http://schemas.microsoft.com/office/drawing/2014/main" id="{F518E5B9-687C-4F10-AE67-4535C2BAECE3}"/>
                  </a:ext>
                </a:extLst>
              </p:cNvPr>
              <p:cNvGrpSpPr>
                <a:grpSpLocks noChangeAspect="1"/>
              </p:cNvGrpSpPr>
              <p:nvPr/>
            </p:nvGrpSpPr>
            <p:grpSpPr>
              <a:xfrm>
                <a:off x="721652" y="752660"/>
                <a:ext cx="365760" cy="294792"/>
                <a:chOff x="2589870" y="1219200"/>
                <a:chExt cx="528742" cy="426150"/>
              </a:xfrm>
            </p:grpSpPr>
            <p:sp>
              <p:nvSpPr>
                <p:cNvPr id="52" name="Freeform 13">
                  <a:extLst>
                    <a:ext uri="{FF2B5EF4-FFF2-40B4-BE49-F238E27FC236}">
                      <a16:creationId xmlns:a16="http://schemas.microsoft.com/office/drawing/2014/main" id="{2C2FC45C-2BE6-4E51-90BB-0C083DA86AC8}"/>
                    </a:ext>
                  </a:extLst>
                </p:cNvPr>
                <p:cNvSpPr>
                  <a:spLocks/>
                </p:cNvSpPr>
                <p:nvPr/>
              </p:nvSpPr>
              <p:spPr bwMode="auto">
                <a:xfrm>
                  <a:off x="2589870" y="1219200"/>
                  <a:ext cx="455086" cy="386692"/>
                </a:xfrm>
                <a:custGeom>
                  <a:avLst/>
                  <a:gdLst>
                    <a:gd name="T0" fmla="*/ 452 w 466"/>
                    <a:gd name="T1" fmla="*/ 396 h 396"/>
                    <a:gd name="T2" fmla="*/ 14 w 466"/>
                    <a:gd name="T3" fmla="*/ 396 h 396"/>
                    <a:gd name="T4" fmla="*/ 0 w 466"/>
                    <a:gd name="T5" fmla="*/ 382 h 396"/>
                    <a:gd name="T6" fmla="*/ 0 w 466"/>
                    <a:gd name="T7" fmla="*/ 14 h 396"/>
                    <a:gd name="T8" fmla="*/ 14 w 466"/>
                    <a:gd name="T9" fmla="*/ 0 h 396"/>
                    <a:gd name="T10" fmla="*/ 452 w 466"/>
                    <a:gd name="T11" fmla="*/ 0 h 396"/>
                    <a:gd name="T12" fmla="*/ 466 w 466"/>
                    <a:gd name="T13" fmla="*/ 14 h 396"/>
                    <a:gd name="T14" fmla="*/ 466 w 466"/>
                    <a:gd name="T15" fmla="*/ 382 h 396"/>
                    <a:gd name="T16" fmla="*/ 452 w 466"/>
                    <a:gd name="T17" fmla="*/ 39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6" h="396">
                      <a:moveTo>
                        <a:pt x="452" y="396"/>
                      </a:moveTo>
                      <a:cubicBezTo>
                        <a:pt x="14" y="396"/>
                        <a:pt x="14" y="396"/>
                        <a:pt x="14" y="396"/>
                      </a:cubicBezTo>
                      <a:cubicBezTo>
                        <a:pt x="6" y="396"/>
                        <a:pt x="0" y="390"/>
                        <a:pt x="0" y="382"/>
                      </a:cubicBezTo>
                      <a:cubicBezTo>
                        <a:pt x="0" y="14"/>
                        <a:pt x="0" y="14"/>
                        <a:pt x="0" y="14"/>
                      </a:cubicBezTo>
                      <a:cubicBezTo>
                        <a:pt x="0" y="6"/>
                        <a:pt x="6" y="0"/>
                        <a:pt x="14" y="0"/>
                      </a:cubicBezTo>
                      <a:cubicBezTo>
                        <a:pt x="452" y="0"/>
                        <a:pt x="452" y="0"/>
                        <a:pt x="452" y="0"/>
                      </a:cubicBezTo>
                      <a:cubicBezTo>
                        <a:pt x="460" y="0"/>
                        <a:pt x="466" y="6"/>
                        <a:pt x="466" y="14"/>
                      </a:cubicBezTo>
                      <a:cubicBezTo>
                        <a:pt x="466" y="382"/>
                        <a:pt x="466" y="382"/>
                        <a:pt x="466" y="382"/>
                      </a:cubicBezTo>
                      <a:cubicBezTo>
                        <a:pt x="466" y="390"/>
                        <a:pt x="460" y="396"/>
                        <a:pt x="452" y="39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53" name="Rectangle 14">
                  <a:extLst>
                    <a:ext uri="{FF2B5EF4-FFF2-40B4-BE49-F238E27FC236}">
                      <a16:creationId xmlns:a16="http://schemas.microsoft.com/office/drawing/2014/main" id="{8F3D869E-9A68-446D-BFB9-74FF84D5E06F}"/>
                    </a:ext>
                  </a:extLst>
                </p:cNvPr>
                <p:cNvSpPr>
                  <a:spLocks noChangeArrowheads="1"/>
                </p:cNvSpPr>
                <p:nvPr/>
              </p:nvSpPr>
              <p:spPr bwMode="auto">
                <a:xfrm>
                  <a:off x="2968670" y="1379664"/>
                  <a:ext cx="30251" cy="18940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54" name="Rectangle 15">
                  <a:extLst>
                    <a:ext uri="{FF2B5EF4-FFF2-40B4-BE49-F238E27FC236}">
                      <a16:creationId xmlns:a16="http://schemas.microsoft.com/office/drawing/2014/main" id="{C55D82E0-768D-461B-B38D-ACE7743B8939}"/>
                    </a:ext>
                  </a:extLst>
                </p:cNvPr>
                <p:cNvSpPr>
                  <a:spLocks noChangeArrowheads="1"/>
                </p:cNvSpPr>
                <p:nvPr/>
              </p:nvSpPr>
              <p:spPr bwMode="auto">
                <a:xfrm>
                  <a:off x="2926581" y="1424383"/>
                  <a:ext cx="30251" cy="144681"/>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55" name="Rectangle 16">
                  <a:extLst>
                    <a:ext uri="{FF2B5EF4-FFF2-40B4-BE49-F238E27FC236}">
                      <a16:creationId xmlns:a16="http://schemas.microsoft.com/office/drawing/2014/main" id="{DFE20372-3888-4B7B-984B-608B83EA16DF}"/>
                    </a:ext>
                  </a:extLst>
                </p:cNvPr>
                <p:cNvSpPr>
                  <a:spLocks noChangeArrowheads="1"/>
                </p:cNvSpPr>
                <p:nvPr/>
              </p:nvSpPr>
              <p:spPr bwMode="auto">
                <a:xfrm>
                  <a:off x="2884492" y="1476994"/>
                  <a:ext cx="30251" cy="9206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56" name="Rectangle 17">
                  <a:extLst>
                    <a:ext uri="{FF2B5EF4-FFF2-40B4-BE49-F238E27FC236}">
                      <a16:creationId xmlns:a16="http://schemas.microsoft.com/office/drawing/2014/main" id="{DBDC8E9A-DDB8-4524-8254-BBAA92F4B52C}"/>
                    </a:ext>
                  </a:extLst>
                </p:cNvPr>
                <p:cNvSpPr>
                  <a:spLocks noChangeArrowheads="1"/>
                </p:cNvSpPr>
                <p:nvPr/>
              </p:nvSpPr>
              <p:spPr bwMode="auto">
                <a:xfrm>
                  <a:off x="2842403" y="1461211"/>
                  <a:ext cx="30251" cy="10785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57" name="Rectangle 18">
                  <a:extLst>
                    <a:ext uri="{FF2B5EF4-FFF2-40B4-BE49-F238E27FC236}">
                      <a16:creationId xmlns:a16="http://schemas.microsoft.com/office/drawing/2014/main" id="{4F4C7A19-901E-44A8-8C27-99ABD2ACA388}"/>
                    </a:ext>
                  </a:extLst>
                </p:cNvPr>
                <p:cNvSpPr>
                  <a:spLocks noChangeArrowheads="1"/>
                </p:cNvSpPr>
                <p:nvPr/>
              </p:nvSpPr>
              <p:spPr bwMode="auto">
                <a:xfrm>
                  <a:off x="2800315" y="1496724"/>
                  <a:ext cx="30251" cy="7234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58" name="Rectangle 19">
                  <a:extLst>
                    <a:ext uri="{FF2B5EF4-FFF2-40B4-BE49-F238E27FC236}">
                      <a16:creationId xmlns:a16="http://schemas.microsoft.com/office/drawing/2014/main" id="{EA8DBD5D-1888-4630-88E0-4445A1655696}"/>
                    </a:ext>
                  </a:extLst>
                </p:cNvPr>
                <p:cNvSpPr>
                  <a:spLocks noChangeArrowheads="1"/>
                </p:cNvSpPr>
                <p:nvPr/>
              </p:nvSpPr>
              <p:spPr bwMode="auto">
                <a:xfrm>
                  <a:off x="2968670" y="1402024"/>
                  <a:ext cx="30251" cy="1670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59" name="Rectangle 20">
                  <a:extLst>
                    <a:ext uri="{FF2B5EF4-FFF2-40B4-BE49-F238E27FC236}">
                      <a16:creationId xmlns:a16="http://schemas.microsoft.com/office/drawing/2014/main" id="{B96E5571-4BF0-4F42-9E58-1EF783AD22E6}"/>
                    </a:ext>
                  </a:extLst>
                </p:cNvPr>
                <p:cNvSpPr>
                  <a:spLocks noChangeArrowheads="1"/>
                </p:cNvSpPr>
                <p:nvPr/>
              </p:nvSpPr>
              <p:spPr bwMode="auto">
                <a:xfrm>
                  <a:off x="2926581" y="1448058"/>
                  <a:ext cx="30251" cy="1210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0" name="Rectangle 21">
                  <a:extLst>
                    <a:ext uri="{FF2B5EF4-FFF2-40B4-BE49-F238E27FC236}">
                      <a16:creationId xmlns:a16="http://schemas.microsoft.com/office/drawing/2014/main" id="{A5CA2C11-DA47-401C-9BFB-63BA7D159C91}"/>
                    </a:ext>
                  </a:extLst>
                </p:cNvPr>
                <p:cNvSpPr>
                  <a:spLocks noChangeArrowheads="1"/>
                </p:cNvSpPr>
                <p:nvPr/>
              </p:nvSpPr>
              <p:spPr bwMode="auto">
                <a:xfrm>
                  <a:off x="2884492" y="1496724"/>
                  <a:ext cx="30251" cy="723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1" name="Rectangle 22">
                  <a:extLst>
                    <a:ext uri="{FF2B5EF4-FFF2-40B4-BE49-F238E27FC236}">
                      <a16:creationId xmlns:a16="http://schemas.microsoft.com/office/drawing/2014/main" id="{BA448FC1-D4F1-4F32-84B3-E830512C2056}"/>
                    </a:ext>
                  </a:extLst>
                </p:cNvPr>
                <p:cNvSpPr>
                  <a:spLocks noChangeArrowheads="1"/>
                </p:cNvSpPr>
                <p:nvPr/>
              </p:nvSpPr>
              <p:spPr bwMode="auto">
                <a:xfrm>
                  <a:off x="2842403" y="1526975"/>
                  <a:ext cx="30251" cy="420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2" name="Rectangle 23">
                  <a:extLst>
                    <a:ext uri="{FF2B5EF4-FFF2-40B4-BE49-F238E27FC236}">
                      <a16:creationId xmlns:a16="http://schemas.microsoft.com/office/drawing/2014/main" id="{CE50DCE3-CF27-4440-A3BA-71115A305726}"/>
                    </a:ext>
                  </a:extLst>
                </p:cNvPr>
                <p:cNvSpPr>
                  <a:spLocks noChangeArrowheads="1"/>
                </p:cNvSpPr>
                <p:nvPr/>
              </p:nvSpPr>
              <p:spPr bwMode="auto">
                <a:xfrm>
                  <a:off x="2800315" y="1544074"/>
                  <a:ext cx="30251" cy="249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3" name="Freeform 24">
                  <a:extLst>
                    <a:ext uri="{FF2B5EF4-FFF2-40B4-BE49-F238E27FC236}">
                      <a16:creationId xmlns:a16="http://schemas.microsoft.com/office/drawing/2014/main" id="{4CFE46D4-E952-4935-907F-70EE0BA31405}"/>
                    </a:ext>
                  </a:extLst>
                </p:cNvPr>
                <p:cNvSpPr>
                  <a:spLocks/>
                </p:cNvSpPr>
                <p:nvPr/>
              </p:nvSpPr>
              <p:spPr bwMode="auto">
                <a:xfrm>
                  <a:off x="2798999" y="1309954"/>
                  <a:ext cx="199922" cy="147311"/>
                </a:xfrm>
                <a:custGeom>
                  <a:avLst/>
                  <a:gdLst>
                    <a:gd name="T0" fmla="*/ 170 w 205"/>
                    <a:gd name="T1" fmla="*/ 0 h 152"/>
                    <a:gd name="T2" fmla="*/ 164 w 205"/>
                    <a:gd name="T3" fmla="*/ 6 h 152"/>
                    <a:gd name="T4" fmla="*/ 170 w 205"/>
                    <a:gd name="T5" fmla="*/ 12 h 152"/>
                    <a:gd name="T6" fmla="*/ 185 w 205"/>
                    <a:gd name="T7" fmla="*/ 12 h 152"/>
                    <a:gd name="T8" fmla="*/ 99 w 205"/>
                    <a:gd name="T9" fmla="*/ 98 h 152"/>
                    <a:gd name="T10" fmla="*/ 77 w 205"/>
                    <a:gd name="T11" fmla="*/ 75 h 152"/>
                    <a:gd name="T12" fmla="*/ 73 w 205"/>
                    <a:gd name="T13" fmla="*/ 73 h 152"/>
                    <a:gd name="T14" fmla="*/ 73 w 205"/>
                    <a:gd name="T15" fmla="*/ 73 h 152"/>
                    <a:gd name="T16" fmla="*/ 68 w 205"/>
                    <a:gd name="T17" fmla="*/ 75 h 152"/>
                    <a:gd name="T18" fmla="*/ 3 w 205"/>
                    <a:gd name="T19" fmla="*/ 142 h 152"/>
                    <a:gd name="T20" fmla="*/ 3 w 205"/>
                    <a:gd name="T21" fmla="*/ 150 h 152"/>
                    <a:gd name="T22" fmla="*/ 7 w 205"/>
                    <a:gd name="T23" fmla="*/ 152 h 152"/>
                    <a:gd name="T24" fmla="*/ 11 w 205"/>
                    <a:gd name="T25" fmla="*/ 150 h 152"/>
                    <a:gd name="T26" fmla="*/ 73 w 205"/>
                    <a:gd name="T27" fmla="*/ 88 h 152"/>
                    <a:gd name="T28" fmla="*/ 95 w 205"/>
                    <a:gd name="T29" fmla="*/ 111 h 152"/>
                    <a:gd name="T30" fmla="*/ 99 w 205"/>
                    <a:gd name="T31" fmla="*/ 113 h 152"/>
                    <a:gd name="T32" fmla="*/ 104 w 205"/>
                    <a:gd name="T33" fmla="*/ 111 h 152"/>
                    <a:gd name="T34" fmla="*/ 193 w 205"/>
                    <a:gd name="T35" fmla="*/ 21 h 152"/>
                    <a:gd name="T36" fmla="*/ 193 w 205"/>
                    <a:gd name="T37" fmla="*/ 35 h 152"/>
                    <a:gd name="T38" fmla="*/ 199 w 205"/>
                    <a:gd name="T39" fmla="*/ 41 h 152"/>
                    <a:gd name="T40" fmla="*/ 205 w 205"/>
                    <a:gd name="T41" fmla="*/ 35 h 152"/>
                    <a:gd name="T42" fmla="*/ 205 w 205"/>
                    <a:gd name="T43" fmla="*/ 0 h 152"/>
                    <a:gd name="T44" fmla="*/ 170 w 205"/>
                    <a:gd name="T4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5" h="152">
                      <a:moveTo>
                        <a:pt x="170" y="0"/>
                      </a:moveTo>
                      <a:cubicBezTo>
                        <a:pt x="167" y="0"/>
                        <a:pt x="164" y="3"/>
                        <a:pt x="164" y="6"/>
                      </a:cubicBezTo>
                      <a:cubicBezTo>
                        <a:pt x="164" y="9"/>
                        <a:pt x="167" y="12"/>
                        <a:pt x="170" y="12"/>
                      </a:cubicBezTo>
                      <a:cubicBezTo>
                        <a:pt x="185" y="12"/>
                        <a:pt x="185" y="12"/>
                        <a:pt x="185" y="12"/>
                      </a:cubicBezTo>
                      <a:cubicBezTo>
                        <a:pt x="99" y="98"/>
                        <a:pt x="99" y="98"/>
                        <a:pt x="99" y="98"/>
                      </a:cubicBezTo>
                      <a:cubicBezTo>
                        <a:pt x="77" y="75"/>
                        <a:pt x="77" y="75"/>
                        <a:pt x="77" y="75"/>
                      </a:cubicBezTo>
                      <a:cubicBezTo>
                        <a:pt x="76" y="74"/>
                        <a:pt x="74" y="73"/>
                        <a:pt x="73" y="73"/>
                      </a:cubicBezTo>
                      <a:cubicBezTo>
                        <a:pt x="73" y="73"/>
                        <a:pt x="73" y="73"/>
                        <a:pt x="73" y="73"/>
                      </a:cubicBezTo>
                      <a:cubicBezTo>
                        <a:pt x="71" y="73"/>
                        <a:pt x="70" y="74"/>
                        <a:pt x="68" y="75"/>
                      </a:cubicBezTo>
                      <a:cubicBezTo>
                        <a:pt x="3" y="142"/>
                        <a:pt x="3" y="142"/>
                        <a:pt x="3" y="142"/>
                      </a:cubicBezTo>
                      <a:cubicBezTo>
                        <a:pt x="0" y="144"/>
                        <a:pt x="0" y="148"/>
                        <a:pt x="3" y="150"/>
                      </a:cubicBezTo>
                      <a:cubicBezTo>
                        <a:pt x="4" y="151"/>
                        <a:pt x="5" y="152"/>
                        <a:pt x="7" y="152"/>
                      </a:cubicBezTo>
                      <a:cubicBezTo>
                        <a:pt x="9" y="152"/>
                        <a:pt x="10" y="151"/>
                        <a:pt x="11" y="150"/>
                      </a:cubicBezTo>
                      <a:cubicBezTo>
                        <a:pt x="73" y="88"/>
                        <a:pt x="73" y="88"/>
                        <a:pt x="73" y="88"/>
                      </a:cubicBezTo>
                      <a:cubicBezTo>
                        <a:pt x="95" y="111"/>
                        <a:pt x="95" y="111"/>
                        <a:pt x="95" y="111"/>
                      </a:cubicBezTo>
                      <a:cubicBezTo>
                        <a:pt x="96" y="112"/>
                        <a:pt x="98" y="113"/>
                        <a:pt x="99" y="113"/>
                      </a:cubicBezTo>
                      <a:cubicBezTo>
                        <a:pt x="101" y="113"/>
                        <a:pt x="103" y="112"/>
                        <a:pt x="104" y="111"/>
                      </a:cubicBezTo>
                      <a:cubicBezTo>
                        <a:pt x="193" y="21"/>
                        <a:pt x="193" y="21"/>
                        <a:pt x="193" y="21"/>
                      </a:cubicBezTo>
                      <a:cubicBezTo>
                        <a:pt x="193" y="35"/>
                        <a:pt x="193" y="35"/>
                        <a:pt x="193" y="35"/>
                      </a:cubicBezTo>
                      <a:cubicBezTo>
                        <a:pt x="193" y="38"/>
                        <a:pt x="196" y="41"/>
                        <a:pt x="199" y="41"/>
                      </a:cubicBezTo>
                      <a:cubicBezTo>
                        <a:pt x="202" y="41"/>
                        <a:pt x="205" y="38"/>
                        <a:pt x="205" y="35"/>
                      </a:cubicBezTo>
                      <a:cubicBezTo>
                        <a:pt x="205" y="0"/>
                        <a:pt x="205" y="0"/>
                        <a:pt x="205" y="0"/>
                      </a:cubicBezTo>
                      <a:lnTo>
                        <a:pt x="1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4" name="Freeform 25">
                  <a:extLst>
                    <a:ext uri="{FF2B5EF4-FFF2-40B4-BE49-F238E27FC236}">
                      <a16:creationId xmlns:a16="http://schemas.microsoft.com/office/drawing/2014/main" id="{A130C16D-07C0-43DF-B1D5-96CD9BE07BF3}"/>
                    </a:ext>
                  </a:extLst>
                </p:cNvPr>
                <p:cNvSpPr>
                  <a:spLocks noEditPoints="1"/>
                </p:cNvSpPr>
                <p:nvPr/>
              </p:nvSpPr>
              <p:spPr bwMode="auto">
                <a:xfrm>
                  <a:off x="2798999" y="1308639"/>
                  <a:ext cx="201238" cy="149942"/>
                </a:xfrm>
                <a:custGeom>
                  <a:avLst/>
                  <a:gdLst>
                    <a:gd name="T0" fmla="*/ 73 w 206"/>
                    <a:gd name="T1" fmla="*/ 75 h 154"/>
                    <a:gd name="T2" fmla="*/ 69 w 206"/>
                    <a:gd name="T3" fmla="*/ 77 h 154"/>
                    <a:gd name="T4" fmla="*/ 3 w 206"/>
                    <a:gd name="T5" fmla="*/ 143 h 154"/>
                    <a:gd name="T6" fmla="*/ 2 w 206"/>
                    <a:gd name="T7" fmla="*/ 147 h 154"/>
                    <a:gd name="T8" fmla="*/ 3 w 206"/>
                    <a:gd name="T9" fmla="*/ 150 h 154"/>
                    <a:gd name="T10" fmla="*/ 11 w 206"/>
                    <a:gd name="T11" fmla="*/ 150 h 154"/>
                    <a:gd name="T12" fmla="*/ 73 w 206"/>
                    <a:gd name="T13" fmla="*/ 88 h 154"/>
                    <a:gd name="T14" fmla="*/ 96 w 206"/>
                    <a:gd name="T15" fmla="*/ 111 h 154"/>
                    <a:gd name="T16" fmla="*/ 100 w 206"/>
                    <a:gd name="T17" fmla="*/ 113 h 154"/>
                    <a:gd name="T18" fmla="*/ 103 w 206"/>
                    <a:gd name="T19" fmla="*/ 111 h 154"/>
                    <a:gd name="T20" fmla="*/ 194 w 206"/>
                    <a:gd name="T21" fmla="*/ 19 h 154"/>
                    <a:gd name="T22" fmla="*/ 194 w 206"/>
                    <a:gd name="T23" fmla="*/ 36 h 154"/>
                    <a:gd name="T24" fmla="*/ 199 w 206"/>
                    <a:gd name="T25" fmla="*/ 41 h 154"/>
                    <a:gd name="T26" fmla="*/ 204 w 206"/>
                    <a:gd name="T27" fmla="*/ 36 h 154"/>
                    <a:gd name="T28" fmla="*/ 204 w 206"/>
                    <a:gd name="T29" fmla="*/ 2 h 154"/>
                    <a:gd name="T30" fmla="*/ 170 w 206"/>
                    <a:gd name="T31" fmla="*/ 2 h 154"/>
                    <a:gd name="T32" fmla="*/ 165 w 206"/>
                    <a:gd name="T33" fmla="*/ 7 h 154"/>
                    <a:gd name="T34" fmla="*/ 170 w 206"/>
                    <a:gd name="T35" fmla="*/ 12 h 154"/>
                    <a:gd name="T36" fmla="*/ 187 w 206"/>
                    <a:gd name="T37" fmla="*/ 12 h 154"/>
                    <a:gd name="T38" fmla="*/ 99 w 206"/>
                    <a:gd name="T39" fmla="*/ 101 h 154"/>
                    <a:gd name="T40" fmla="*/ 76 w 206"/>
                    <a:gd name="T41" fmla="*/ 77 h 154"/>
                    <a:gd name="T42" fmla="*/ 73 w 206"/>
                    <a:gd name="T43" fmla="*/ 75 h 154"/>
                    <a:gd name="T44" fmla="*/ 7 w 206"/>
                    <a:gd name="T45" fmla="*/ 154 h 154"/>
                    <a:gd name="T46" fmla="*/ 2 w 206"/>
                    <a:gd name="T47" fmla="*/ 152 h 154"/>
                    <a:gd name="T48" fmla="*/ 0 w 206"/>
                    <a:gd name="T49" fmla="*/ 147 h 154"/>
                    <a:gd name="T50" fmla="*/ 2 w 206"/>
                    <a:gd name="T51" fmla="*/ 142 h 154"/>
                    <a:gd name="T52" fmla="*/ 68 w 206"/>
                    <a:gd name="T53" fmla="*/ 75 h 154"/>
                    <a:gd name="T54" fmla="*/ 78 w 206"/>
                    <a:gd name="T55" fmla="*/ 76 h 154"/>
                    <a:gd name="T56" fmla="*/ 99 w 206"/>
                    <a:gd name="T57" fmla="*/ 98 h 154"/>
                    <a:gd name="T58" fmla="*/ 182 w 206"/>
                    <a:gd name="T59" fmla="*/ 14 h 154"/>
                    <a:gd name="T60" fmla="*/ 170 w 206"/>
                    <a:gd name="T61" fmla="*/ 14 h 154"/>
                    <a:gd name="T62" fmla="*/ 163 w 206"/>
                    <a:gd name="T63" fmla="*/ 7 h 154"/>
                    <a:gd name="T64" fmla="*/ 170 w 206"/>
                    <a:gd name="T65" fmla="*/ 0 h 154"/>
                    <a:gd name="T66" fmla="*/ 206 w 206"/>
                    <a:gd name="T67" fmla="*/ 0 h 154"/>
                    <a:gd name="T68" fmla="*/ 206 w 206"/>
                    <a:gd name="T69" fmla="*/ 36 h 154"/>
                    <a:gd name="T70" fmla="*/ 199 w 206"/>
                    <a:gd name="T71" fmla="*/ 43 h 154"/>
                    <a:gd name="T72" fmla="*/ 192 w 206"/>
                    <a:gd name="T73" fmla="*/ 36 h 154"/>
                    <a:gd name="T74" fmla="*/ 192 w 206"/>
                    <a:gd name="T75" fmla="*/ 24 h 154"/>
                    <a:gd name="T76" fmla="*/ 104 w 206"/>
                    <a:gd name="T77" fmla="*/ 113 h 154"/>
                    <a:gd name="T78" fmla="*/ 99 w 206"/>
                    <a:gd name="T79" fmla="*/ 115 h 154"/>
                    <a:gd name="T80" fmla="*/ 94 w 206"/>
                    <a:gd name="T81" fmla="*/ 113 h 154"/>
                    <a:gd name="T82" fmla="*/ 73 w 206"/>
                    <a:gd name="T83" fmla="*/ 90 h 154"/>
                    <a:gd name="T84" fmla="*/ 12 w 206"/>
                    <a:gd name="T85" fmla="*/ 152 h 154"/>
                    <a:gd name="T86" fmla="*/ 7 w 206"/>
                    <a:gd name="T8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6" h="154">
                      <a:moveTo>
                        <a:pt x="73" y="75"/>
                      </a:moveTo>
                      <a:cubicBezTo>
                        <a:pt x="71" y="75"/>
                        <a:pt x="70" y="76"/>
                        <a:pt x="69" y="77"/>
                      </a:cubicBezTo>
                      <a:cubicBezTo>
                        <a:pt x="3" y="143"/>
                        <a:pt x="3" y="143"/>
                        <a:pt x="3" y="143"/>
                      </a:cubicBezTo>
                      <a:cubicBezTo>
                        <a:pt x="2" y="144"/>
                        <a:pt x="2" y="145"/>
                        <a:pt x="2" y="147"/>
                      </a:cubicBezTo>
                      <a:cubicBezTo>
                        <a:pt x="2" y="148"/>
                        <a:pt x="2" y="149"/>
                        <a:pt x="3" y="150"/>
                      </a:cubicBezTo>
                      <a:cubicBezTo>
                        <a:pt x="5" y="152"/>
                        <a:pt x="9" y="152"/>
                        <a:pt x="11" y="150"/>
                      </a:cubicBezTo>
                      <a:cubicBezTo>
                        <a:pt x="73" y="88"/>
                        <a:pt x="73" y="88"/>
                        <a:pt x="73" y="88"/>
                      </a:cubicBezTo>
                      <a:cubicBezTo>
                        <a:pt x="96" y="111"/>
                        <a:pt x="96" y="111"/>
                        <a:pt x="96" y="111"/>
                      </a:cubicBezTo>
                      <a:cubicBezTo>
                        <a:pt x="97" y="112"/>
                        <a:pt x="98" y="113"/>
                        <a:pt x="100" y="113"/>
                      </a:cubicBezTo>
                      <a:cubicBezTo>
                        <a:pt x="101" y="113"/>
                        <a:pt x="102" y="112"/>
                        <a:pt x="103" y="111"/>
                      </a:cubicBezTo>
                      <a:cubicBezTo>
                        <a:pt x="194" y="19"/>
                        <a:pt x="194" y="19"/>
                        <a:pt x="194" y="19"/>
                      </a:cubicBezTo>
                      <a:cubicBezTo>
                        <a:pt x="194" y="36"/>
                        <a:pt x="194" y="36"/>
                        <a:pt x="194" y="36"/>
                      </a:cubicBezTo>
                      <a:cubicBezTo>
                        <a:pt x="194" y="38"/>
                        <a:pt x="196" y="41"/>
                        <a:pt x="199" y="41"/>
                      </a:cubicBezTo>
                      <a:cubicBezTo>
                        <a:pt x="202" y="41"/>
                        <a:pt x="204" y="38"/>
                        <a:pt x="204" y="36"/>
                      </a:cubicBezTo>
                      <a:cubicBezTo>
                        <a:pt x="204" y="2"/>
                        <a:pt x="204" y="2"/>
                        <a:pt x="204" y="2"/>
                      </a:cubicBezTo>
                      <a:cubicBezTo>
                        <a:pt x="170" y="2"/>
                        <a:pt x="170" y="2"/>
                        <a:pt x="170" y="2"/>
                      </a:cubicBezTo>
                      <a:cubicBezTo>
                        <a:pt x="168" y="2"/>
                        <a:pt x="165" y="4"/>
                        <a:pt x="165" y="7"/>
                      </a:cubicBezTo>
                      <a:cubicBezTo>
                        <a:pt x="165" y="10"/>
                        <a:pt x="168" y="12"/>
                        <a:pt x="170" y="12"/>
                      </a:cubicBezTo>
                      <a:cubicBezTo>
                        <a:pt x="187" y="12"/>
                        <a:pt x="187" y="12"/>
                        <a:pt x="187" y="12"/>
                      </a:cubicBezTo>
                      <a:cubicBezTo>
                        <a:pt x="99" y="101"/>
                        <a:pt x="99" y="101"/>
                        <a:pt x="99" y="101"/>
                      </a:cubicBezTo>
                      <a:cubicBezTo>
                        <a:pt x="76" y="77"/>
                        <a:pt x="76" y="77"/>
                        <a:pt x="76" y="77"/>
                      </a:cubicBezTo>
                      <a:cubicBezTo>
                        <a:pt x="75" y="76"/>
                        <a:pt x="74" y="75"/>
                        <a:pt x="73" y="75"/>
                      </a:cubicBezTo>
                      <a:close/>
                      <a:moveTo>
                        <a:pt x="7" y="154"/>
                      </a:moveTo>
                      <a:cubicBezTo>
                        <a:pt x="5" y="154"/>
                        <a:pt x="3" y="153"/>
                        <a:pt x="2" y="152"/>
                      </a:cubicBezTo>
                      <a:cubicBezTo>
                        <a:pt x="1" y="150"/>
                        <a:pt x="0" y="149"/>
                        <a:pt x="0" y="147"/>
                      </a:cubicBezTo>
                      <a:cubicBezTo>
                        <a:pt x="0" y="145"/>
                        <a:pt x="1" y="143"/>
                        <a:pt x="2" y="142"/>
                      </a:cubicBezTo>
                      <a:cubicBezTo>
                        <a:pt x="68" y="75"/>
                        <a:pt x="68" y="75"/>
                        <a:pt x="68" y="75"/>
                      </a:cubicBezTo>
                      <a:cubicBezTo>
                        <a:pt x="70" y="73"/>
                        <a:pt x="75" y="73"/>
                        <a:pt x="78" y="76"/>
                      </a:cubicBezTo>
                      <a:cubicBezTo>
                        <a:pt x="99" y="98"/>
                        <a:pt x="99" y="98"/>
                        <a:pt x="99" y="98"/>
                      </a:cubicBezTo>
                      <a:cubicBezTo>
                        <a:pt x="182" y="14"/>
                        <a:pt x="182" y="14"/>
                        <a:pt x="182" y="14"/>
                      </a:cubicBezTo>
                      <a:cubicBezTo>
                        <a:pt x="170" y="14"/>
                        <a:pt x="170" y="14"/>
                        <a:pt x="170" y="14"/>
                      </a:cubicBezTo>
                      <a:cubicBezTo>
                        <a:pt x="166" y="14"/>
                        <a:pt x="163" y="11"/>
                        <a:pt x="163" y="7"/>
                      </a:cubicBezTo>
                      <a:cubicBezTo>
                        <a:pt x="163" y="3"/>
                        <a:pt x="166" y="0"/>
                        <a:pt x="170" y="0"/>
                      </a:cubicBezTo>
                      <a:cubicBezTo>
                        <a:pt x="206" y="0"/>
                        <a:pt x="206" y="0"/>
                        <a:pt x="206" y="0"/>
                      </a:cubicBezTo>
                      <a:cubicBezTo>
                        <a:pt x="206" y="36"/>
                        <a:pt x="206" y="36"/>
                        <a:pt x="206" y="36"/>
                      </a:cubicBezTo>
                      <a:cubicBezTo>
                        <a:pt x="206" y="40"/>
                        <a:pt x="203" y="43"/>
                        <a:pt x="199" y="43"/>
                      </a:cubicBezTo>
                      <a:cubicBezTo>
                        <a:pt x="195" y="43"/>
                        <a:pt x="192" y="40"/>
                        <a:pt x="192" y="36"/>
                      </a:cubicBezTo>
                      <a:cubicBezTo>
                        <a:pt x="192" y="24"/>
                        <a:pt x="192" y="24"/>
                        <a:pt x="192" y="24"/>
                      </a:cubicBezTo>
                      <a:cubicBezTo>
                        <a:pt x="104" y="113"/>
                        <a:pt x="104" y="113"/>
                        <a:pt x="104" y="113"/>
                      </a:cubicBezTo>
                      <a:cubicBezTo>
                        <a:pt x="103" y="114"/>
                        <a:pt x="101" y="115"/>
                        <a:pt x="99" y="115"/>
                      </a:cubicBezTo>
                      <a:cubicBezTo>
                        <a:pt x="98" y="115"/>
                        <a:pt x="96" y="114"/>
                        <a:pt x="94" y="113"/>
                      </a:cubicBezTo>
                      <a:cubicBezTo>
                        <a:pt x="73" y="90"/>
                        <a:pt x="73" y="90"/>
                        <a:pt x="73" y="90"/>
                      </a:cubicBezTo>
                      <a:cubicBezTo>
                        <a:pt x="12" y="152"/>
                        <a:pt x="12" y="152"/>
                        <a:pt x="12" y="152"/>
                      </a:cubicBezTo>
                      <a:cubicBezTo>
                        <a:pt x="11" y="153"/>
                        <a:pt x="9" y="154"/>
                        <a:pt x="7" y="154"/>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5" name="Rectangle 26">
                  <a:extLst>
                    <a:ext uri="{FF2B5EF4-FFF2-40B4-BE49-F238E27FC236}">
                      <a16:creationId xmlns:a16="http://schemas.microsoft.com/office/drawing/2014/main" id="{7D9C1AA6-D0CD-46B6-A4B9-C56C66F2C57E}"/>
                    </a:ext>
                  </a:extLst>
                </p:cNvPr>
                <p:cNvSpPr>
                  <a:spLocks noChangeArrowheads="1"/>
                </p:cNvSpPr>
                <p:nvPr/>
              </p:nvSpPr>
              <p:spPr bwMode="auto">
                <a:xfrm>
                  <a:off x="2625383" y="1519083"/>
                  <a:ext cx="142050" cy="1709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6" name="Rectangle 27">
                  <a:extLst>
                    <a:ext uri="{FF2B5EF4-FFF2-40B4-BE49-F238E27FC236}">
                      <a16:creationId xmlns:a16="http://schemas.microsoft.com/office/drawing/2014/main" id="{9D99EAC8-104C-4EEE-A625-925D9A0A9EC0}"/>
                    </a:ext>
                  </a:extLst>
                </p:cNvPr>
                <p:cNvSpPr>
                  <a:spLocks noChangeArrowheads="1"/>
                </p:cNvSpPr>
                <p:nvPr/>
              </p:nvSpPr>
              <p:spPr bwMode="auto">
                <a:xfrm>
                  <a:off x="2625383" y="1551965"/>
                  <a:ext cx="142050" cy="1709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7" name="Freeform 28">
                  <a:extLst>
                    <a:ext uri="{FF2B5EF4-FFF2-40B4-BE49-F238E27FC236}">
                      <a16:creationId xmlns:a16="http://schemas.microsoft.com/office/drawing/2014/main" id="{7EBD7D3C-8B1E-49E9-9D68-FC990EC50B5A}"/>
                    </a:ext>
                  </a:extLst>
                </p:cNvPr>
                <p:cNvSpPr>
                  <a:spLocks noEditPoints="1"/>
                </p:cNvSpPr>
                <p:nvPr/>
              </p:nvSpPr>
              <p:spPr bwMode="auto">
                <a:xfrm>
                  <a:off x="2628013" y="1324422"/>
                  <a:ext cx="138104" cy="139419"/>
                </a:xfrm>
                <a:custGeom>
                  <a:avLst/>
                  <a:gdLst>
                    <a:gd name="T0" fmla="*/ 72 w 141"/>
                    <a:gd name="T1" fmla="*/ 92 h 142"/>
                    <a:gd name="T2" fmla="*/ 49 w 141"/>
                    <a:gd name="T3" fmla="*/ 69 h 142"/>
                    <a:gd name="T4" fmla="*/ 72 w 141"/>
                    <a:gd name="T5" fmla="*/ 46 h 142"/>
                    <a:gd name="T6" fmla="*/ 95 w 141"/>
                    <a:gd name="T7" fmla="*/ 69 h 142"/>
                    <a:gd name="T8" fmla="*/ 72 w 141"/>
                    <a:gd name="T9" fmla="*/ 92 h 142"/>
                    <a:gd name="T10" fmla="*/ 141 w 141"/>
                    <a:gd name="T11" fmla="*/ 77 h 142"/>
                    <a:gd name="T12" fmla="*/ 141 w 141"/>
                    <a:gd name="T13" fmla="*/ 61 h 142"/>
                    <a:gd name="T14" fmla="*/ 140 w 141"/>
                    <a:gd name="T15" fmla="*/ 60 h 142"/>
                    <a:gd name="T16" fmla="*/ 123 w 141"/>
                    <a:gd name="T17" fmla="*/ 54 h 142"/>
                    <a:gd name="T18" fmla="*/ 119 w 141"/>
                    <a:gd name="T19" fmla="*/ 43 h 142"/>
                    <a:gd name="T20" fmla="*/ 127 w 141"/>
                    <a:gd name="T21" fmla="*/ 26 h 142"/>
                    <a:gd name="T22" fmla="*/ 128 w 141"/>
                    <a:gd name="T23" fmla="*/ 24 h 142"/>
                    <a:gd name="T24" fmla="*/ 123 w 141"/>
                    <a:gd name="T25" fmla="*/ 19 h 142"/>
                    <a:gd name="T26" fmla="*/ 117 w 141"/>
                    <a:gd name="T27" fmla="*/ 12 h 142"/>
                    <a:gd name="T28" fmla="*/ 115 w 141"/>
                    <a:gd name="T29" fmla="*/ 13 h 142"/>
                    <a:gd name="T30" fmla="*/ 98 w 141"/>
                    <a:gd name="T31" fmla="*/ 22 h 142"/>
                    <a:gd name="T32" fmla="*/ 87 w 141"/>
                    <a:gd name="T33" fmla="*/ 19 h 142"/>
                    <a:gd name="T34" fmla="*/ 80 w 141"/>
                    <a:gd name="T35" fmla="*/ 0 h 142"/>
                    <a:gd name="T36" fmla="*/ 63 w 141"/>
                    <a:gd name="T37" fmla="*/ 0 h 142"/>
                    <a:gd name="T38" fmla="*/ 62 w 141"/>
                    <a:gd name="T39" fmla="*/ 1 h 142"/>
                    <a:gd name="T40" fmla="*/ 57 w 141"/>
                    <a:gd name="T41" fmla="*/ 18 h 142"/>
                    <a:gd name="T42" fmla="*/ 45 w 141"/>
                    <a:gd name="T43" fmla="*/ 22 h 142"/>
                    <a:gd name="T44" fmla="*/ 26 w 141"/>
                    <a:gd name="T45" fmla="*/ 13 h 142"/>
                    <a:gd name="T46" fmla="*/ 15 w 141"/>
                    <a:gd name="T47" fmla="*/ 24 h 142"/>
                    <a:gd name="T48" fmla="*/ 16 w 141"/>
                    <a:gd name="T49" fmla="*/ 27 h 142"/>
                    <a:gd name="T50" fmla="*/ 24 w 141"/>
                    <a:gd name="T51" fmla="*/ 43 h 142"/>
                    <a:gd name="T52" fmla="*/ 20 w 141"/>
                    <a:gd name="T53" fmla="*/ 54 h 142"/>
                    <a:gd name="T54" fmla="*/ 0 w 141"/>
                    <a:gd name="T55" fmla="*/ 61 h 142"/>
                    <a:gd name="T56" fmla="*/ 0 w 141"/>
                    <a:gd name="T57" fmla="*/ 78 h 142"/>
                    <a:gd name="T58" fmla="*/ 2 w 141"/>
                    <a:gd name="T59" fmla="*/ 79 h 142"/>
                    <a:gd name="T60" fmla="*/ 20 w 141"/>
                    <a:gd name="T61" fmla="*/ 84 h 142"/>
                    <a:gd name="T62" fmla="*/ 24 w 141"/>
                    <a:gd name="T63" fmla="*/ 96 h 142"/>
                    <a:gd name="T64" fmla="*/ 15 w 141"/>
                    <a:gd name="T65" fmla="*/ 115 h 142"/>
                    <a:gd name="T66" fmla="*/ 27 w 141"/>
                    <a:gd name="T67" fmla="*/ 126 h 142"/>
                    <a:gd name="T68" fmla="*/ 29 w 141"/>
                    <a:gd name="T69" fmla="*/ 125 h 142"/>
                    <a:gd name="T70" fmla="*/ 46 w 141"/>
                    <a:gd name="T71" fmla="*/ 117 h 142"/>
                    <a:gd name="T72" fmla="*/ 57 w 141"/>
                    <a:gd name="T73" fmla="*/ 122 h 142"/>
                    <a:gd name="T74" fmla="*/ 64 w 141"/>
                    <a:gd name="T75" fmla="*/ 142 h 142"/>
                    <a:gd name="T76" fmla="*/ 80 w 141"/>
                    <a:gd name="T77" fmla="*/ 142 h 142"/>
                    <a:gd name="T78" fmla="*/ 81 w 141"/>
                    <a:gd name="T79" fmla="*/ 139 h 142"/>
                    <a:gd name="T80" fmla="*/ 87 w 141"/>
                    <a:gd name="T81" fmla="*/ 122 h 142"/>
                    <a:gd name="T82" fmla="*/ 98 w 141"/>
                    <a:gd name="T83" fmla="*/ 117 h 142"/>
                    <a:gd name="T84" fmla="*/ 117 w 141"/>
                    <a:gd name="T85" fmla="*/ 126 h 142"/>
                    <a:gd name="T86" fmla="*/ 129 w 141"/>
                    <a:gd name="T87" fmla="*/ 114 h 142"/>
                    <a:gd name="T88" fmla="*/ 128 w 141"/>
                    <a:gd name="T89" fmla="*/ 112 h 142"/>
                    <a:gd name="T90" fmla="*/ 119 w 141"/>
                    <a:gd name="T91" fmla="*/ 96 h 142"/>
                    <a:gd name="T92" fmla="*/ 123 w 141"/>
                    <a:gd name="T93" fmla="*/ 84 h 142"/>
                    <a:gd name="T94" fmla="*/ 141 w 141"/>
                    <a:gd name="T95" fmla="*/ 7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1" h="142">
                      <a:moveTo>
                        <a:pt x="72" y="92"/>
                      </a:moveTo>
                      <a:cubicBezTo>
                        <a:pt x="59" y="92"/>
                        <a:pt x="49" y="82"/>
                        <a:pt x="49" y="69"/>
                      </a:cubicBezTo>
                      <a:cubicBezTo>
                        <a:pt x="49" y="57"/>
                        <a:pt x="59" y="46"/>
                        <a:pt x="72" y="46"/>
                      </a:cubicBezTo>
                      <a:cubicBezTo>
                        <a:pt x="85" y="46"/>
                        <a:pt x="95" y="57"/>
                        <a:pt x="95" y="69"/>
                      </a:cubicBezTo>
                      <a:cubicBezTo>
                        <a:pt x="95" y="82"/>
                        <a:pt x="85" y="92"/>
                        <a:pt x="72" y="92"/>
                      </a:cubicBezTo>
                      <a:close/>
                      <a:moveTo>
                        <a:pt x="141" y="77"/>
                      </a:moveTo>
                      <a:cubicBezTo>
                        <a:pt x="141" y="61"/>
                        <a:pt x="141" y="61"/>
                        <a:pt x="141" y="61"/>
                      </a:cubicBezTo>
                      <a:cubicBezTo>
                        <a:pt x="140" y="60"/>
                        <a:pt x="140" y="60"/>
                        <a:pt x="140" y="60"/>
                      </a:cubicBezTo>
                      <a:cubicBezTo>
                        <a:pt x="123" y="54"/>
                        <a:pt x="123" y="54"/>
                        <a:pt x="123" y="54"/>
                      </a:cubicBezTo>
                      <a:cubicBezTo>
                        <a:pt x="119" y="43"/>
                        <a:pt x="119" y="43"/>
                        <a:pt x="119" y="43"/>
                      </a:cubicBezTo>
                      <a:cubicBezTo>
                        <a:pt x="127" y="26"/>
                        <a:pt x="127" y="26"/>
                        <a:pt x="127" y="26"/>
                      </a:cubicBezTo>
                      <a:cubicBezTo>
                        <a:pt x="128" y="24"/>
                        <a:pt x="128" y="24"/>
                        <a:pt x="128" y="24"/>
                      </a:cubicBezTo>
                      <a:cubicBezTo>
                        <a:pt x="123" y="19"/>
                        <a:pt x="123" y="19"/>
                        <a:pt x="123" y="19"/>
                      </a:cubicBezTo>
                      <a:cubicBezTo>
                        <a:pt x="117" y="12"/>
                        <a:pt x="117" y="12"/>
                        <a:pt x="117" y="12"/>
                      </a:cubicBezTo>
                      <a:cubicBezTo>
                        <a:pt x="115" y="13"/>
                        <a:pt x="115" y="13"/>
                        <a:pt x="115" y="13"/>
                      </a:cubicBezTo>
                      <a:cubicBezTo>
                        <a:pt x="98" y="22"/>
                        <a:pt x="98" y="22"/>
                        <a:pt x="98" y="22"/>
                      </a:cubicBezTo>
                      <a:cubicBezTo>
                        <a:pt x="87" y="19"/>
                        <a:pt x="87" y="19"/>
                        <a:pt x="87" y="19"/>
                      </a:cubicBezTo>
                      <a:cubicBezTo>
                        <a:pt x="80" y="0"/>
                        <a:pt x="80" y="0"/>
                        <a:pt x="80" y="0"/>
                      </a:cubicBezTo>
                      <a:cubicBezTo>
                        <a:pt x="63" y="0"/>
                        <a:pt x="63" y="0"/>
                        <a:pt x="63" y="0"/>
                      </a:cubicBezTo>
                      <a:cubicBezTo>
                        <a:pt x="62" y="1"/>
                        <a:pt x="62" y="1"/>
                        <a:pt x="62" y="1"/>
                      </a:cubicBezTo>
                      <a:cubicBezTo>
                        <a:pt x="57" y="18"/>
                        <a:pt x="57" y="18"/>
                        <a:pt x="57" y="18"/>
                      </a:cubicBezTo>
                      <a:cubicBezTo>
                        <a:pt x="45" y="22"/>
                        <a:pt x="45" y="22"/>
                        <a:pt x="45" y="22"/>
                      </a:cubicBezTo>
                      <a:cubicBezTo>
                        <a:pt x="26" y="13"/>
                        <a:pt x="26" y="13"/>
                        <a:pt x="26" y="13"/>
                      </a:cubicBezTo>
                      <a:cubicBezTo>
                        <a:pt x="15" y="24"/>
                        <a:pt x="15" y="24"/>
                        <a:pt x="15" y="24"/>
                      </a:cubicBezTo>
                      <a:cubicBezTo>
                        <a:pt x="16" y="27"/>
                        <a:pt x="16" y="27"/>
                        <a:pt x="16" y="27"/>
                      </a:cubicBezTo>
                      <a:cubicBezTo>
                        <a:pt x="24" y="43"/>
                        <a:pt x="24" y="43"/>
                        <a:pt x="24" y="43"/>
                      </a:cubicBezTo>
                      <a:cubicBezTo>
                        <a:pt x="20" y="54"/>
                        <a:pt x="20" y="54"/>
                        <a:pt x="20" y="54"/>
                      </a:cubicBezTo>
                      <a:cubicBezTo>
                        <a:pt x="0" y="61"/>
                        <a:pt x="0" y="61"/>
                        <a:pt x="0" y="61"/>
                      </a:cubicBezTo>
                      <a:cubicBezTo>
                        <a:pt x="0" y="78"/>
                        <a:pt x="0" y="78"/>
                        <a:pt x="0" y="78"/>
                      </a:cubicBezTo>
                      <a:cubicBezTo>
                        <a:pt x="2" y="79"/>
                        <a:pt x="2" y="79"/>
                        <a:pt x="2" y="79"/>
                      </a:cubicBezTo>
                      <a:cubicBezTo>
                        <a:pt x="20" y="84"/>
                        <a:pt x="20" y="84"/>
                        <a:pt x="20" y="84"/>
                      </a:cubicBezTo>
                      <a:cubicBezTo>
                        <a:pt x="24" y="96"/>
                        <a:pt x="24" y="96"/>
                        <a:pt x="24" y="96"/>
                      </a:cubicBezTo>
                      <a:cubicBezTo>
                        <a:pt x="15" y="115"/>
                        <a:pt x="15" y="115"/>
                        <a:pt x="15" y="115"/>
                      </a:cubicBezTo>
                      <a:cubicBezTo>
                        <a:pt x="27" y="126"/>
                        <a:pt x="27" y="126"/>
                        <a:pt x="27" y="126"/>
                      </a:cubicBezTo>
                      <a:cubicBezTo>
                        <a:pt x="29" y="125"/>
                        <a:pt x="29" y="125"/>
                        <a:pt x="29" y="125"/>
                      </a:cubicBezTo>
                      <a:cubicBezTo>
                        <a:pt x="46" y="117"/>
                        <a:pt x="46" y="117"/>
                        <a:pt x="46" y="117"/>
                      </a:cubicBezTo>
                      <a:cubicBezTo>
                        <a:pt x="57" y="122"/>
                        <a:pt x="57" y="122"/>
                        <a:pt x="57" y="122"/>
                      </a:cubicBezTo>
                      <a:cubicBezTo>
                        <a:pt x="64" y="142"/>
                        <a:pt x="64" y="142"/>
                        <a:pt x="64" y="142"/>
                      </a:cubicBezTo>
                      <a:cubicBezTo>
                        <a:pt x="80" y="142"/>
                        <a:pt x="80" y="142"/>
                        <a:pt x="80" y="142"/>
                      </a:cubicBezTo>
                      <a:cubicBezTo>
                        <a:pt x="81" y="139"/>
                        <a:pt x="81" y="139"/>
                        <a:pt x="81" y="139"/>
                      </a:cubicBezTo>
                      <a:cubicBezTo>
                        <a:pt x="87" y="122"/>
                        <a:pt x="87" y="122"/>
                        <a:pt x="87" y="122"/>
                      </a:cubicBezTo>
                      <a:cubicBezTo>
                        <a:pt x="98" y="117"/>
                        <a:pt x="98" y="117"/>
                        <a:pt x="98" y="117"/>
                      </a:cubicBezTo>
                      <a:cubicBezTo>
                        <a:pt x="117" y="126"/>
                        <a:pt x="117" y="126"/>
                        <a:pt x="117" y="126"/>
                      </a:cubicBezTo>
                      <a:cubicBezTo>
                        <a:pt x="129" y="114"/>
                        <a:pt x="129" y="114"/>
                        <a:pt x="129" y="114"/>
                      </a:cubicBezTo>
                      <a:cubicBezTo>
                        <a:pt x="128" y="112"/>
                        <a:pt x="128" y="112"/>
                        <a:pt x="128" y="112"/>
                      </a:cubicBezTo>
                      <a:cubicBezTo>
                        <a:pt x="119" y="96"/>
                        <a:pt x="119" y="96"/>
                        <a:pt x="119" y="96"/>
                      </a:cubicBezTo>
                      <a:cubicBezTo>
                        <a:pt x="123" y="84"/>
                        <a:pt x="123" y="84"/>
                        <a:pt x="123" y="84"/>
                      </a:cubicBezTo>
                      <a:lnTo>
                        <a:pt x="141"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8" name="Oval 29">
                  <a:extLst>
                    <a:ext uri="{FF2B5EF4-FFF2-40B4-BE49-F238E27FC236}">
                      <a16:creationId xmlns:a16="http://schemas.microsoft.com/office/drawing/2014/main" id="{451A56AE-1FBA-465C-A2B1-15779E2224A3}"/>
                    </a:ext>
                  </a:extLst>
                </p:cNvPr>
                <p:cNvSpPr>
                  <a:spLocks noChangeArrowheads="1"/>
                </p:cNvSpPr>
                <p:nvPr/>
              </p:nvSpPr>
              <p:spPr bwMode="auto">
                <a:xfrm>
                  <a:off x="2955517" y="1482256"/>
                  <a:ext cx="163095" cy="163094"/>
                </a:xfrm>
                <a:prstGeom prst="ellipse">
                  <a:avLst/>
                </a:prstGeom>
                <a:solidFill>
                  <a:srgbClr val="4FE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9" name="Freeform 30">
                  <a:extLst>
                    <a:ext uri="{FF2B5EF4-FFF2-40B4-BE49-F238E27FC236}">
                      <a16:creationId xmlns:a16="http://schemas.microsoft.com/office/drawing/2014/main" id="{CC1C00D1-7532-4F71-A374-D655B1D08592}"/>
                    </a:ext>
                  </a:extLst>
                </p:cNvPr>
                <p:cNvSpPr>
                  <a:spLocks/>
                </p:cNvSpPr>
                <p:nvPr/>
              </p:nvSpPr>
              <p:spPr bwMode="auto">
                <a:xfrm>
                  <a:off x="2993661" y="1529606"/>
                  <a:ext cx="88124" cy="68394"/>
                </a:xfrm>
                <a:custGeom>
                  <a:avLst/>
                  <a:gdLst>
                    <a:gd name="T0" fmla="*/ 22 w 67"/>
                    <a:gd name="T1" fmla="*/ 52 h 52"/>
                    <a:gd name="T2" fmla="*/ 0 w 67"/>
                    <a:gd name="T3" fmla="*/ 29 h 52"/>
                    <a:gd name="T4" fmla="*/ 6 w 67"/>
                    <a:gd name="T5" fmla="*/ 23 h 52"/>
                    <a:gd name="T6" fmla="*/ 22 w 67"/>
                    <a:gd name="T7" fmla="*/ 39 h 52"/>
                    <a:gd name="T8" fmla="*/ 61 w 67"/>
                    <a:gd name="T9" fmla="*/ 0 h 52"/>
                    <a:gd name="T10" fmla="*/ 67 w 67"/>
                    <a:gd name="T11" fmla="*/ 6 h 52"/>
                    <a:gd name="T12" fmla="*/ 22 w 67"/>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67" h="52">
                      <a:moveTo>
                        <a:pt x="22" y="52"/>
                      </a:moveTo>
                      <a:lnTo>
                        <a:pt x="0" y="29"/>
                      </a:lnTo>
                      <a:lnTo>
                        <a:pt x="6" y="23"/>
                      </a:lnTo>
                      <a:lnTo>
                        <a:pt x="22" y="39"/>
                      </a:lnTo>
                      <a:lnTo>
                        <a:pt x="61" y="0"/>
                      </a:lnTo>
                      <a:lnTo>
                        <a:pt x="67" y="6"/>
                      </a:lnTo>
                      <a:lnTo>
                        <a:pt x="22"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70" name="Freeform 31">
                  <a:extLst>
                    <a:ext uri="{FF2B5EF4-FFF2-40B4-BE49-F238E27FC236}">
                      <a16:creationId xmlns:a16="http://schemas.microsoft.com/office/drawing/2014/main" id="{6D5AFAD0-44A8-406E-A7FB-162524B6BDC2}"/>
                    </a:ext>
                  </a:extLst>
                </p:cNvPr>
                <p:cNvSpPr>
                  <a:spLocks/>
                </p:cNvSpPr>
                <p:nvPr/>
              </p:nvSpPr>
              <p:spPr bwMode="auto">
                <a:xfrm>
                  <a:off x="2589870" y="1219200"/>
                  <a:ext cx="455086" cy="60503"/>
                </a:xfrm>
                <a:custGeom>
                  <a:avLst/>
                  <a:gdLst>
                    <a:gd name="T0" fmla="*/ 452 w 466"/>
                    <a:gd name="T1" fmla="*/ 0 h 61"/>
                    <a:gd name="T2" fmla="*/ 14 w 466"/>
                    <a:gd name="T3" fmla="*/ 0 h 61"/>
                    <a:gd name="T4" fmla="*/ 0 w 466"/>
                    <a:gd name="T5" fmla="*/ 14 h 61"/>
                    <a:gd name="T6" fmla="*/ 0 w 466"/>
                    <a:gd name="T7" fmla="*/ 61 h 61"/>
                    <a:gd name="T8" fmla="*/ 466 w 466"/>
                    <a:gd name="T9" fmla="*/ 61 h 61"/>
                    <a:gd name="T10" fmla="*/ 466 w 466"/>
                    <a:gd name="T11" fmla="*/ 14 h 61"/>
                    <a:gd name="T12" fmla="*/ 452 w 466"/>
                    <a:gd name="T13" fmla="*/ 0 h 61"/>
                  </a:gdLst>
                  <a:ahLst/>
                  <a:cxnLst>
                    <a:cxn ang="0">
                      <a:pos x="T0" y="T1"/>
                    </a:cxn>
                    <a:cxn ang="0">
                      <a:pos x="T2" y="T3"/>
                    </a:cxn>
                    <a:cxn ang="0">
                      <a:pos x="T4" y="T5"/>
                    </a:cxn>
                    <a:cxn ang="0">
                      <a:pos x="T6" y="T7"/>
                    </a:cxn>
                    <a:cxn ang="0">
                      <a:pos x="T8" y="T9"/>
                    </a:cxn>
                    <a:cxn ang="0">
                      <a:pos x="T10" y="T11"/>
                    </a:cxn>
                    <a:cxn ang="0">
                      <a:pos x="T12" y="T13"/>
                    </a:cxn>
                  </a:cxnLst>
                  <a:rect l="0" t="0" r="r" b="b"/>
                  <a:pathLst>
                    <a:path w="466" h="61">
                      <a:moveTo>
                        <a:pt x="452" y="0"/>
                      </a:moveTo>
                      <a:cubicBezTo>
                        <a:pt x="14" y="0"/>
                        <a:pt x="14" y="0"/>
                        <a:pt x="14" y="0"/>
                      </a:cubicBezTo>
                      <a:cubicBezTo>
                        <a:pt x="6" y="0"/>
                        <a:pt x="0" y="6"/>
                        <a:pt x="0" y="14"/>
                      </a:cubicBezTo>
                      <a:cubicBezTo>
                        <a:pt x="0" y="61"/>
                        <a:pt x="0" y="61"/>
                        <a:pt x="0" y="61"/>
                      </a:cubicBezTo>
                      <a:cubicBezTo>
                        <a:pt x="466" y="61"/>
                        <a:pt x="466" y="61"/>
                        <a:pt x="466" y="61"/>
                      </a:cubicBezTo>
                      <a:cubicBezTo>
                        <a:pt x="466" y="14"/>
                        <a:pt x="466" y="14"/>
                        <a:pt x="466" y="14"/>
                      </a:cubicBezTo>
                      <a:cubicBezTo>
                        <a:pt x="466" y="6"/>
                        <a:pt x="460" y="0"/>
                        <a:pt x="452" y="0"/>
                      </a:cubicBezTo>
                      <a:close/>
                    </a:path>
                  </a:pathLst>
                </a:custGeom>
                <a:solidFill>
                  <a:srgbClr val="4FE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grpSp>
      </p:grpSp>
      <p:grpSp>
        <p:nvGrpSpPr>
          <p:cNvPr id="71" name="Group 70" descr="Benefits&#10;Support incident response with real time data&#10;Reports with historic data&#10;Identify network integrity, for example &#10;by filtering against assets with weak authentication credentials&#10;">
            <a:extLst>
              <a:ext uri="{FF2B5EF4-FFF2-40B4-BE49-F238E27FC236}">
                <a16:creationId xmlns:a16="http://schemas.microsoft.com/office/drawing/2014/main" id="{82A296CF-4178-4E44-A886-B21B6DDAAC8F}"/>
              </a:ext>
            </a:extLst>
          </p:cNvPr>
          <p:cNvGrpSpPr/>
          <p:nvPr/>
        </p:nvGrpSpPr>
        <p:grpSpPr>
          <a:xfrm>
            <a:off x="588263" y="4652779"/>
            <a:ext cx="4906287" cy="1545536"/>
            <a:chOff x="584200" y="4497596"/>
            <a:chExt cx="4906287" cy="1545536"/>
          </a:xfrm>
        </p:grpSpPr>
        <p:sp>
          <p:nvSpPr>
            <p:cNvPr id="72" name="Content Placeholder 2">
              <a:extLst>
                <a:ext uri="{FF2B5EF4-FFF2-40B4-BE49-F238E27FC236}">
                  <a16:creationId xmlns:a16="http://schemas.microsoft.com/office/drawing/2014/main" id="{328711DF-ED5F-42C6-A66E-17B9805EB9AD}"/>
                </a:ext>
              </a:extLst>
            </p:cNvPr>
            <p:cNvSpPr txBox="1">
              <a:spLocks/>
            </p:cNvSpPr>
            <p:nvPr/>
          </p:nvSpPr>
          <p:spPr>
            <a:xfrm>
              <a:off x="1270189" y="5047988"/>
              <a:ext cx="4220298" cy="99514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400"/>
                </a:spcBef>
                <a:spcAft>
                  <a:spcPts val="400"/>
                </a:spcAft>
                <a:buClr>
                  <a:schemeClr val="accent4"/>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200"/>
                </a:spcBef>
                <a:spcAft>
                  <a:spcPts val="200"/>
                </a:spcAft>
                <a:buClr>
                  <a:schemeClr val="accent4"/>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200"/>
                </a:spcBef>
                <a:spcAft>
                  <a:spcPts val="200"/>
                </a:spcAft>
                <a:buClr>
                  <a:schemeClr val="accent4"/>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200"/>
                </a:spcBef>
                <a:spcAft>
                  <a:spcPts val="200"/>
                </a:spcAft>
                <a:buClr>
                  <a:schemeClr val="accent4"/>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200"/>
                </a:spcBef>
                <a:spcAft>
                  <a:spcPts val="200"/>
                </a:spcAft>
                <a:buClr>
                  <a:schemeClr val="accent4"/>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600"/>
                </a:spcAft>
                <a:buClr>
                  <a:srgbClr val="0070C0"/>
                </a:buClr>
                <a:buSzTx/>
                <a:buFont typeface="Arial" panose="020B0604020202020204" pitchFamily="34" charset="0"/>
                <a:buNone/>
                <a:tabLst/>
                <a:defRPr/>
              </a:pP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rPr>
                <a:t>Rich and custom reports improve productivity</a:t>
              </a:r>
            </a:p>
            <a:p>
              <a:pPr marL="0" marR="0" lvl="0" indent="0" algn="l" defTabSz="914400" rtl="0" eaLnBrk="1" fontAlgn="auto" latinLnBrk="0" hangingPunct="1">
                <a:lnSpc>
                  <a:spcPct val="100000"/>
                </a:lnSpc>
                <a:spcBef>
                  <a:spcPts val="400"/>
                </a:spcBef>
                <a:spcAft>
                  <a:spcPts val="600"/>
                </a:spcAft>
                <a:buClr>
                  <a:srgbClr val="0070C0"/>
                </a:buClr>
                <a:buSzTx/>
                <a:buFont typeface="Arial" panose="020B0604020202020204" pitchFamily="34" charset="0"/>
                <a:buNone/>
                <a:tabLst/>
                <a:defRPr/>
              </a:pP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rPr>
                <a:t>Visualize collected traffic information</a:t>
              </a:r>
            </a:p>
            <a:p>
              <a:pPr marL="0" marR="0" lvl="0" indent="0" algn="l" defTabSz="914400" rtl="0" eaLnBrk="1" fontAlgn="auto" latinLnBrk="0" hangingPunct="1">
                <a:lnSpc>
                  <a:spcPct val="100000"/>
                </a:lnSpc>
                <a:spcBef>
                  <a:spcPts val="400"/>
                </a:spcBef>
                <a:spcAft>
                  <a:spcPts val="600"/>
                </a:spcAft>
                <a:buClr>
                  <a:srgbClr val="0070C0"/>
                </a:buClr>
                <a:buSzTx/>
                <a:buFont typeface="Arial" panose="020B0604020202020204" pitchFamily="34" charset="0"/>
                <a:buNone/>
                <a:tabLst/>
                <a:defRPr/>
              </a:pP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rPr>
                <a:t>Identify security gaps in the network and improve </a:t>
              </a:r>
              <a:b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rPr>
              </a:b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rPr>
                <a:t>the overall security status</a:t>
              </a:r>
            </a:p>
          </p:txBody>
        </p:sp>
        <p:sp>
          <p:nvSpPr>
            <p:cNvPr id="73" name="Rectangle 15">
              <a:extLst>
                <a:ext uri="{FF2B5EF4-FFF2-40B4-BE49-F238E27FC236}">
                  <a16:creationId xmlns:a16="http://schemas.microsoft.com/office/drawing/2014/main" id="{BA25FDCC-EA71-447B-9837-1024A35195E8}"/>
                </a:ext>
              </a:extLst>
            </p:cNvPr>
            <p:cNvSpPr/>
            <p:nvPr/>
          </p:nvSpPr>
          <p:spPr>
            <a:xfrm>
              <a:off x="1270189" y="4656836"/>
              <a:ext cx="844783" cy="276999"/>
            </a:xfrm>
            <a:prstGeom prst="rect">
              <a:avLst/>
            </a:prstGeom>
          </p:spPr>
          <p:txBody>
            <a:bodyPr wrap="none" lIns="0" tIns="0" rIns="0" bIns="0">
              <a:spAutoFit/>
            </a:bodyPr>
            <a:lstStyle/>
            <a:p>
              <a:pPr defTabSz="914400">
                <a:defRPr/>
              </a:pPr>
              <a:r>
                <a:rPr lang="en-US" sz="1800" kern="0" dirty="0">
                  <a:gradFill>
                    <a:gsLst>
                      <a:gs pos="83000">
                        <a:schemeClr val="accent1"/>
                      </a:gs>
                      <a:gs pos="100000">
                        <a:schemeClr val="accent1"/>
                      </a:gs>
                    </a:gsLst>
                    <a:lin ang="5400000" scaled="1"/>
                  </a:gradFill>
                  <a:latin typeface="Segoe UI Semibold"/>
                </a:rPr>
                <a:t>Benefits</a:t>
              </a:r>
            </a:p>
          </p:txBody>
        </p:sp>
        <p:grpSp>
          <p:nvGrpSpPr>
            <p:cNvPr id="74" name="Group 73">
              <a:extLst>
                <a:ext uri="{FF2B5EF4-FFF2-40B4-BE49-F238E27FC236}">
                  <a16:creationId xmlns:a16="http://schemas.microsoft.com/office/drawing/2014/main" id="{D604B4EB-7641-49B5-8444-35CC1019DBCB}"/>
                </a:ext>
              </a:extLst>
            </p:cNvPr>
            <p:cNvGrpSpPr/>
            <p:nvPr/>
          </p:nvGrpSpPr>
          <p:grpSpPr>
            <a:xfrm>
              <a:off x="584200" y="4497596"/>
              <a:ext cx="595479" cy="595479"/>
              <a:chOff x="584200" y="4497596"/>
              <a:chExt cx="595479" cy="595479"/>
            </a:xfrm>
          </p:grpSpPr>
          <p:sp>
            <p:nvSpPr>
              <p:cNvPr id="75" name="Oval 16">
                <a:extLst>
                  <a:ext uri="{FF2B5EF4-FFF2-40B4-BE49-F238E27FC236}">
                    <a16:creationId xmlns:a16="http://schemas.microsoft.com/office/drawing/2014/main" id="{73C89AD4-9FE8-4FF6-BFA5-2D48D83EA1EC}"/>
                  </a:ext>
                </a:extLst>
              </p:cNvPr>
              <p:cNvSpPr/>
              <p:nvPr/>
            </p:nvSpPr>
            <p:spPr>
              <a:xfrm>
                <a:off x="584200" y="4497596"/>
                <a:ext cx="595479" cy="595479"/>
              </a:xfrm>
              <a:prstGeom prst="ellipse">
                <a:avLst/>
              </a:prstGeom>
              <a:solidFill>
                <a:srgbClr val="FFFFFF"/>
              </a:solidFill>
              <a:ln w="12700" cap="flat" cmpd="sng" algn="ctr">
                <a:noFill/>
                <a:prstDash val="solid"/>
              </a:ln>
              <a:effectLst>
                <a:outerShdw blurRad="177800" sx="102000" sy="102000" algn="ctr" rotWithShape="0">
                  <a:prstClr val="black">
                    <a:alpha val="2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anklin Gothic Book"/>
                  <a:ea typeface="+mn-ea"/>
                  <a:cs typeface="+mn-cs"/>
                </a:endParaRPr>
              </a:p>
            </p:txBody>
          </p:sp>
          <p:grpSp>
            <p:nvGrpSpPr>
              <p:cNvPr id="76" name="IAAS" descr="IAAS">
                <a:extLst>
                  <a:ext uri="{FF2B5EF4-FFF2-40B4-BE49-F238E27FC236}">
                    <a16:creationId xmlns:a16="http://schemas.microsoft.com/office/drawing/2014/main" id="{2CC61F3C-EE3B-4C06-A2DE-D7DA2CD66DAD}"/>
                  </a:ext>
                </a:extLst>
              </p:cNvPr>
              <p:cNvGrpSpPr>
                <a:grpSpLocks noChangeAspect="1"/>
              </p:cNvGrpSpPr>
              <p:nvPr/>
            </p:nvGrpSpPr>
            <p:grpSpPr bwMode="auto">
              <a:xfrm>
                <a:off x="699059" y="4613097"/>
                <a:ext cx="365760" cy="364477"/>
                <a:chOff x="2211" y="778"/>
                <a:chExt cx="285" cy="284"/>
              </a:xfrm>
            </p:grpSpPr>
            <p:sp>
              <p:nvSpPr>
                <p:cNvPr id="77" name="AutoShape 20">
                  <a:extLst>
                    <a:ext uri="{FF2B5EF4-FFF2-40B4-BE49-F238E27FC236}">
                      <a16:creationId xmlns:a16="http://schemas.microsoft.com/office/drawing/2014/main" id="{400A0E00-2493-422E-A9CF-9BD35449975B}"/>
                    </a:ext>
                  </a:extLst>
                </p:cNvPr>
                <p:cNvSpPr>
                  <a:spLocks noChangeAspect="1" noChangeArrowheads="1" noTextEdit="1"/>
                </p:cNvSpPr>
                <p:nvPr/>
              </p:nvSpPr>
              <p:spPr bwMode="auto">
                <a:xfrm>
                  <a:off x="2211" y="778"/>
                  <a:ext cx="28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8" name="Oval 22">
                  <a:extLst>
                    <a:ext uri="{FF2B5EF4-FFF2-40B4-BE49-F238E27FC236}">
                      <a16:creationId xmlns:a16="http://schemas.microsoft.com/office/drawing/2014/main" id="{93FCEC1E-4C5A-4D92-8BD2-DFA56486784A}"/>
                    </a:ext>
                  </a:extLst>
                </p:cNvPr>
                <p:cNvSpPr>
                  <a:spLocks noChangeArrowheads="1"/>
                </p:cNvSpPr>
                <p:nvPr/>
              </p:nvSpPr>
              <p:spPr bwMode="auto">
                <a:xfrm>
                  <a:off x="2331" y="898"/>
                  <a:ext cx="45" cy="4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9" name="Freeform 23">
                  <a:extLst>
                    <a:ext uri="{FF2B5EF4-FFF2-40B4-BE49-F238E27FC236}">
                      <a16:creationId xmlns:a16="http://schemas.microsoft.com/office/drawing/2014/main" id="{D4A4D9A8-475C-4CAC-9095-3EAF2965796D}"/>
                    </a:ext>
                  </a:extLst>
                </p:cNvPr>
                <p:cNvSpPr>
                  <a:spLocks noEditPoints="1"/>
                </p:cNvSpPr>
                <p:nvPr/>
              </p:nvSpPr>
              <p:spPr bwMode="auto">
                <a:xfrm>
                  <a:off x="2247" y="809"/>
                  <a:ext cx="213" cy="218"/>
                </a:xfrm>
                <a:custGeom>
                  <a:avLst/>
                  <a:gdLst>
                    <a:gd name="T0" fmla="*/ 98 w 144"/>
                    <a:gd name="T1" fmla="*/ 8 h 147"/>
                    <a:gd name="T2" fmla="*/ 88 w 144"/>
                    <a:gd name="T3" fmla="*/ 0 h 147"/>
                    <a:gd name="T4" fmla="*/ 80 w 144"/>
                    <a:gd name="T5" fmla="*/ 4 h 147"/>
                    <a:gd name="T6" fmla="*/ 72 w 144"/>
                    <a:gd name="T7" fmla="*/ 3 h 147"/>
                    <a:gd name="T8" fmla="*/ 0 w 144"/>
                    <a:gd name="T9" fmla="*/ 75 h 147"/>
                    <a:gd name="T10" fmla="*/ 72 w 144"/>
                    <a:gd name="T11" fmla="*/ 147 h 147"/>
                    <a:gd name="T12" fmla="*/ 144 w 144"/>
                    <a:gd name="T13" fmla="*/ 75 h 147"/>
                    <a:gd name="T14" fmla="*/ 98 w 144"/>
                    <a:gd name="T15" fmla="*/ 8 h 147"/>
                    <a:gd name="T16" fmla="*/ 119 w 144"/>
                    <a:gd name="T17" fmla="*/ 123 h 147"/>
                    <a:gd name="T18" fmla="*/ 98 w 144"/>
                    <a:gd name="T19" fmla="*/ 137 h 147"/>
                    <a:gd name="T20" fmla="*/ 72 w 144"/>
                    <a:gd name="T21" fmla="*/ 142 h 147"/>
                    <a:gd name="T22" fmla="*/ 46 w 144"/>
                    <a:gd name="T23" fmla="*/ 137 h 147"/>
                    <a:gd name="T24" fmla="*/ 25 w 144"/>
                    <a:gd name="T25" fmla="*/ 123 h 147"/>
                    <a:gd name="T26" fmla="*/ 10 w 144"/>
                    <a:gd name="T27" fmla="*/ 101 h 147"/>
                    <a:gd name="T28" fmla="*/ 5 w 144"/>
                    <a:gd name="T29" fmla="*/ 75 h 147"/>
                    <a:gd name="T30" fmla="*/ 10 w 144"/>
                    <a:gd name="T31" fmla="*/ 49 h 147"/>
                    <a:gd name="T32" fmla="*/ 25 w 144"/>
                    <a:gd name="T33" fmla="*/ 28 h 147"/>
                    <a:gd name="T34" fmla="*/ 46 w 144"/>
                    <a:gd name="T35" fmla="*/ 14 h 147"/>
                    <a:gd name="T36" fmla="*/ 72 w 144"/>
                    <a:gd name="T37" fmla="*/ 8 h 147"/>
                    <a:gd name="T38" fmla="*/ 78 w 144"/>
                    <a:gd name="T39" fmla="*/ 9 h 147"/>
                    <a:gd name="T40" fmla="*/ 78 w 144"/>
                    <a:gd name="T41" fmla="*/ 10 h 147"/>
                    <a:gd name="T42" fmla="*/ 88 w 144"/>
                    <a:gd name="T43" fmla="*/ 20 h 147"/>
                    <a:gd name="T44" fmla="*/ 97 w 144"/>
                    <a:gd name="T45" fmla="*/ 13 h 147"/>
                    <a:gd name="T46" fmla="*/ 98 w 144"/>
                    <a:gd name="T47" fmla="*/ 14 h 147"/>
                    <a:gd name="T48" fmla="*/ 119 w 144"/>
                    <a:gd name="T49" fmla="*/ 28 h 147"/>
                    <a:gd name="T50" fmla="*/ 134 w 144"/>
                    <a:gd name="T51" fmla="*/ 49 h 147"/>
                    <a:gd name="T52" fmla="*/ 139 w 144"/>
                    <a:gd name="T53" fmla="*/ 75 h 147"/>
                    <a:gd name="T54" fmla="*/ 134 w 144"/>
                    <a:gd name="T55" fmla="*/ 101 h 147"/>
                    <a:gd name="T56" fmla="*/ 119 w 144"/>
                    <a:gd name="T57"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47">
                      <a:moveTo>
                        <a:pt x="98" y="8"/>
                      </a:moveTo>
                      <a:cubicBezTo>
                        <a:pt x="97" y="3"/>
                        <a:pt x="93" y="0"/>
                        <a:pt x="88" y="0"/>
                      </a:cubicBezTo>
                      <a:cubicBezTo>
                        <a:pt x="84" y="0"/>
                        <a:pt x="81" y="1"/>
                        <a:pt x="80" y="4"/>
                      </a:cubicBezTo>
                      <a:cubicBezTo>
                        <a:pt x="77" y="3"/>
                        <a:pt x="75" y="3"/>
                        <a:pt x="72" y="3"/>
                      </a:cubicBezTo>
                      <a:cubicBezTo>
                        <a:pt x="32" y="3"/>
                        <a:pt x="0" y="35"/>
                        <a:pt x="0" y="75"/>
                      </a:cubicBezTo>
                      <a:cubicBezTo>
                        <a:pt x="0" y="115"/>
                        <a:pt x="32" y="147"/>
                        <a:pt x="72" y="147"/>
                      </a:cubicBezTo>
                      <a:cubicBezTo>
                        <a:pt x="112" y="147"/>
                        <a:pt x="144" y="115"/>
                        <a:pt x="144" y="75"/>
                      </a:cubicBezTo>
                      <a:cubicBezTo>
                        <a:pt x="144" y="44"/>
                        <a:pt x="125" y="18"/>
                        <a:pt x="98" y="8"/>
                      </a:cubicBezTo>
                      <a:close/>
                      <a:moveTo>
                        <a:pt x="119" y="123"/>
                      </a:moveTo>
                      <a:cubicBezTo>
                        <a:pt x="113" y="129"/>
                        <a:pt x="106" y="134"/>
                        <a:pt x="98" y="137"/>
                      </a:cubicBezTo>
                      <a:cubicBezTo>
                        <a:pt x="90" y="140"/>
                        <a:pt x="81" y="142"/>
                        <a:pt x="72" y="142"/>
                      </a:cubicBezTo>
                      <a:cubicBezTo>
                        <a:pt x="63" y="142"/>
                        <a:pt x="54" y="140"/>
                        <a:pt x="46" y="137"/>
                      </a:cubicBezTo>
                      <a:cubicBezTo>
                        <a:pt x="38" y="134"/>
                        <a:pt x="31" y="129"/>
                        <a:pt x="25" y="123"/>
                      </a:cubicBezTo>
                      <a:cubicBezTo>
                        <a:pt x="19" y="116"/>
                        <a:pt x="14" y="109"/>
                        <a:pt x="10" y="101"/>
                      </a:cubicBezTo>
                      <a:cubicBezTo>
                        <a:pt x="7" y="93"/>
                        <a:pt x="5" y="84"/>
                        <a:pt x="5" y="75"/>
                      </a:cubicBezTo>
                      <a:cubicBezTo>
                        <a:pt x="5" y="66"/>
                        <a:pt x="7" y="57"/>
                        <a:pt x="10" y="49"/>
                      </a:cubicBezTo>
                      <a:cubicBezTo>
                        <a:pt x="14" y="41"/>
                        <a:pt x="19" y="34"/>
                        <a:pt x="25" y="28"/>
                      </a:cubicBezTo>
                      <a:cubicBezTo>
                        <a:pt x="31" y="22"/>
                        <a:pt x="38" y="17"/>
                        <a:pt x="46" y="14"/>
                      </a:cubicBezTo>
                      <a:cubicBezTo>
                        <a:pt x="54" y="10"/>
                        <a:pt x="63" y="8"/>
                        <a:pt x="72" y="8"/>
                      </a:cubicBezTo>
                      <a:cubicBezTo>
                        <a:pt x="74" y="8"/>
                        <a:pt x="76" y="8"/>
                        <a:pt x="78" y="9"/>
                      </a:cubicBezTo>
                      <a:cubicBezTo>
                        <a:pt x="78" y="9"/>
                        <a:pt x="78" y="9"/>
                        <a:pt x="78" y="10"/>
                      </a:cubicBezTo>
                      <a:cubicBezTo>
                        <a:pt x="78" y="15"/>
                        <a:pt x="82" y="20"/>
                        <a:pt x="88" y="20"/>
                      </a:cubicBezTo>
                      <a:cubicBezTo>
                        <a:pt x="92" y="20"/>
                        <a:pt x="96" y="17"/>
                        <a:pt x="97" y="13"/>
                      </a:cubicBezTo>
                      <a:cubicBezTo>
                        <a:pt x="97" y="13"/>
                        <a:pt x="98" y="13"/>
                        <a:pt x="98" y="14"/>
                      </a:cubicBezTo>
                      <a:cubicBezTo>
                        <a:pt x="106" y="17"/>
                        <a:pt x="113" y="22"/>
                        <a:pt x="119" y="28"/>
                      </a:cubicBezTo>
                      <a:cubicBezTo>
                        <a:pt x="126" y="34"/>
                        <a:pt x="130" y="41"/>
                        <a:pt x="134" y="49"/>
                      </a:cubicBezTo>
                      <a:cubicBezTo>
                        <a:pt x="137" y="58"/>
                        <a:pt x="139" y="66"/>
                        <a:pt x="139" y="75"/>
                      </a:cubicBezTo>
                      <a:cubicBezTo>
                        <a:pt x="139" y="84"/>
                        <a:pt x="137" y="93"/>
                        <a:pt x="134" y="101"/>
                      </a:cubicBezTo>
                      <a:cubicBezTo>
                        <a:pt x="130" y="109"/>
                        <a:pt x="126" y="116"/>
                        <a:pt x="119" y="123"/>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0" name="Freeform 24">
                  <a:extLst>
                    <a:ext uri="{FF2B5EF4-FFF2-40B4-BE49-F238E27FC236}">
                      <a16:creationId xmlns:a16="http://schemas.microsoft.com/office/drawing/2014/main" id="{1BB7A0D4-0FF8-47E6-AA0D-434096CDB5E9}"/>
                    </a:ext>
                  </a:extLst>
                </p:cNvPr>
                <p:cNvSpPr>
                  <a:spLocks noEditPoints="1"/>
                </p:cNvSpPr>
                <p:nvPr/>
              </p:nvSpPr>
              <p:spPr bwMode="auto">
                <a:xfrm>
                  <a:off x="2211" y="780"/>
                  <a:ext cx="285" cy="282"/>
                </a:xfrm>
                <a:custGeom>
                  <a:avLst/>
                  <a:gdLst>
                    <a:gd name="T0" fmla="*/ 192 w 192"/>
                    <a:gd name="T1" fmla="*/ 95 h 191"/>
                    <a:gd name="T2" fmla="*/ 179 w 192"/>
                    <a:gd name="T3" fmla="*/ 47 h 191"/>
                    <a:gd name="T4" fmla="*/ 182 w 192"/>
                    <a:gd name="T5" fmla="*/ 39 h 191"/>
                    <a:gd name="T6" fmla="*/ 172 w 192"/>
                    <a:gd name="T7" fmla="*/ 29 h 191"/>
                    <a:gd name="T8" fmla="*/ 167 w 192"/>
                    <a:gd name="T9" fmla="*/ 31 h 191"/>
                    <a:gd name="T10" fmla="*/ 96 w 192"/>
                    <a:gd name="T11" fmla="*/ 0 h 191"/>
                    <a:gd name="T12" fmla="*/ 0 w 192"/>
                    <a:gd name="T13" fmla="*/ 95 h 191"/>
                    <a:gd name="T14" fmla="*/ 14 w 192"/>
                    <a:gd name="T15" fmla="*/ 144 h 191"/>
                    <a:gd name="T16" fmla="*/ 10 w 192"/>
                    <a:gd name="T17" fmla="*/ 151 h 191"/>
                    <a:gd name="T18" fmla="*/ 20 w 192"/>
                    <a:gd name="T19" fmla="*/ 161 h 191"/>
                    <a:gd name="T20" fmla="*/ 25 w 192"/>
                    <a:gd name="T21" fmla="*/ 160 h 191"/>
                    <a:gd name="T22" fmla="*/ 96 w 192"/>
                    <a:gd name="T23" fmla="*/ 191 h 191"/>
                    <a:gd name="T24" fmla="*/ 141 w 192"/>
                    <a:gd name="T25" fmla="*/ 180 h 191"/>
                    <a:gd name="T26" fmla="*/ 147 w 192"/>
                    <a:gd name="T27" fmla="*/ 181 h 191"/>
                    <a:gd name="T28" fmla="*/ 157 w 192"/>
                    <a:gd name="T29" fmla="*/ 171 h 191"/>
                    <a:gd name="T30" fmla="*/ 157 w 192"/>
                    <a:gd name="T31" fmla="*/ 169 h 191"/>
                    <a:gd name="T32" fmla="*/ 192 w 192"/>
                    <a:gd name="T33" fmla="*/ 95 h 191"/>
                    <a:gd name="T34" fmla="*/ 155 w 192"/>
                    <a:gd name="T35" fmla="*/ 165 h 191"/>
                    <a:gd name="T36" fmla="*/ 147 w 192"/>
                    <a:gd name="T37" fmla="*/ 161 h 191"/>
                    <a:gd name="T38" fmla="*/ 137 w 192"/>
                    <a:gd name="T39" fmla="*/ 171 h 191"/>
                    <a:gd name="T40" fmla="*/ 138 w 192"/>
                    <a:gd name="T41" fmla="*/ 176 h 191"/>
                    <a:gd name="T42" fmla="*/ 131 w 192"/>
                    <a:gd name="T43" fmla="*/ 179 h 191"/>
                    <a:gd name="T44" fmla="*/ 96 w 192"/>
                    <a:gd name="T45" fmla="*/ 186 h 191"/>
                    <a:gd name="T46" fmla="*/ 61 w 192"/>
                    <a:gd name="T47" fmla="*/ 179 h 191"/>
                    <a:gd name="T48" fmla="*/ 32 w 192"/>
                    <a:gd name="T49" fmla="*/ 159 h 191"/>
                    <a:gd name="T50" fmla="*/ 29 w 192"/>
                    <a:gd name="T51" fmla="*/ 156 h 191"/>
                    <a:gd name="T52" fmla="*/ 30 w 192"/>
                    <a:gd name="T53" fmla="*/ 151 h 191"/>
                    <a:gd name="T54" fmla="*/ 20 w 192"/>
                    <a:gd name="T55" fmla="*/ 141 h 191"/>
                    <a:gd name="T56" fmla="*/ 18 w 192"/>
                    <a:gd name="T57" fmla="*/ 141 h 191"/>
                    <a:gd name="T58" fmla="*/ 13 w 192"/>
                    <a:gd name="T59" fmla="*/ 131 h 191"/>
                    <a:gd name="T60" fmla="*/ 5 w 192"/>
                    <a:gd name="T61" fmla="*/ 95 h 191"/>
                    <a:gd name="T62" fmla="*/ 13 w 192"/>
                    <a:gd name="T63" fmla="*/ 60 h 191"/>
                    <a:gd name="T64" fmla="*/ 32 w 192"/>
                    <a:gd name="T65" fmla="*/ 31 h 191"/>
                    <a:gd name="T66" fmla="*/ 61 w 192"/>
                    <a:gd name="T67" fmla="*/ 12 h 191"/>
                    <a:gd name="T68" fmla="*/ 96 w 192"/>
                    <a:gd name="T69" fmla="*/ 5 h 191"/>
                    <a:gd name="T70" fmla="*/ 131 w 192"/>
                    <a:gd name="T71" fmla="*/ 12 h 191"/>
                    <a:gd name="T72" fmla="*/ 160 w 192"/>
                    <a:gd name="T73" fmla="*/ 31 h 191"/>
                    <a:gd name="T74" fmla="*/ 163 w 192"/>
                    <a:gd name="T75" fmla="*/ 34 h 191"/>
                    <a:gd name="T76" fmla="*/ 162 w 192"/>
                    <a:gd name="T77" fmla="*/ 40 h 191"/>
                    <a:gd name="T78" fmla="*/ 172 w 192"/>
                    <a:gd name="T79" fmla="*/ 50 h 191"/>
                    <a:gd name="T80" fmla="*/ 174 w 192"/>
                    <a:gd name="T81" fmla="*/ 49 h 191"/>
                    <a:gd name="T82" fmla="*/ 180 w 192"/>
                    <a:gd name="T83" fmla="*/ 60 h 191"/>
                    <a:gd name="T84" fmla="*/ 187 w 192"/>
                    <a:gd name="T85" fmla="*/ 95 h 191"/>
                    <a:gd name="T86" fmla="*/ 180 w 192"/>
                    <a:gd name="T87" fmla="*/ 131 h 191"/>
                    <a:gd name="T88" fmla="*/ 160 w 192"/>
                    <a:gd name="T89" fmla="*/ 159 h 191"/>
                    <a:gd name="T90" fmla="*/ 155 w 192"/>
                    <a:gd name="T91" fmla="*/ 16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2" h="191">
                      <a:moveTo>
                        <a:pt x="192" y="95"/>
                      </a:moveTo>
                      <a:cubicBezTo>
                        <a:pt x="192" y="78"/>
                        <a:pt x="187" y="61"/>
                        <a:pt x="179" y="47"/>
                      </a:cubicBezTo>
                      <a:cubicBezTo>
                        <a:pt x="181" y="45"/>
                        <a:pt x="182" y="42"/>
                        <a:pt x="182" y="39"/>
                      </a:cubicBezTo>
                      <a:cubicBezTo>
                        <a:pt x="182" y="34"/>
                        <a:pt x="177" y="29"/>
                        <a:pt x="172" y="29"/>
                      </a:cubicBezTo>
                      <a:cubicBezTo>
                        <a:pt x="170" y="29"/>
                        <a:pt x="168" y="30"/>
                        <a:pt x="167" y="31"/>
                      </a:cubicBezTo>
                      <a:cubicBezTo>
                        <a:pt x="149" y="12"/>
                        <a:pt x="124" y="0"/>
                        <a:pt x="96" y="0"/>
                      </a:cubicBezTo>
                      <a:cubicBezTo>
                        <a:pt x="43" y="0"/>
                        <a:pt x="0" y="42"/>
                        <a:pt x="0" y="95"/>
                      </a:cubicBezTo>
                      <a:cubicBezTo>
                        <a:pt x="0" y="113"/>
                        <a:pt x="5" y="129"/>
                        <a:pt x="14" y="144"/>
                      </a:cubicBezTo>
                      <a:cubicBezTo>
                        <a:pt x="11" y="145"/>
                        <a:pt x="10" y="148"/>
                        <a:pt x="10" y="151"/>
                      </a:cubicBezTo>
                      <a:cubicBezTo>
                        <a:pt x="10" y="157"/>
                        <a:pt x="15" y="161"/>
                        <a:pt x="20" y="161"/>
                      </a:cubicBezTo>
                      <a:cubicBezTo>
                        <a:pt x="22" y="161"/>
                        <a:pt x="24" y="161"/>
                        <a:pt x="25" y="160"/>
                      </a:cubicBezTo>
                      <a:cubicBezTo>
                        <a:pt x="43" y="179"/>
                        <a:pt x="68" y="191"/>
                        <a:pt x="96" y="191"/>
                      </a:cubicBezTo>
                      <a:cubicBezTo>
                        <a:pt x="112" y="191"/>
                        <a:pt x="128" y="187"/>
                        <a:pt x="141" y="180"/>
                      </a:cubicBezTo>
                      <a:cubicBezTo>
                        <a:pt x="143" y="181"/>
                        <a:pt x="145" y="181"/>
                        <a:pt x="147" y="181"/>
                      </a:cubicBezTo>
                      <a:cubicBezTo>
                        <a:pt x="153" y="181"/>
                        <a:pt x="157" y="177"/>
                        <a:pt x="157" y="171"/>
                      </a:cubicBezTo>
                      <a:cubicBezTo>
                        <a:pt x="157" y="171"/>
                        <a:pt x="157" y="170"/>
                        <a:pt x="157" y="169"/>
                      </a:cubicBezTo>
                      <a:cubicBezTo>
                        <a:pt x="178" y="152"/>
                        <a:pt x="192" y="125"/>
                        <a:pt x="192" y="95"/>
                      </a:cubicBezTo>
                      <a:close/>
                      <a:moveTo>
                        <a:pt x="155" y="165"/>
                      </a:moveTo>
                      <a:cubicBezTo>
                        <a:pt x="153" y="162"/>
                        <a:pt x="150" y="161"/>
                        <a:pt x="147" y="161"/>
                      </a:cubicBezTo>
                      <a:cubicBezTo>
                        <a:pt x="141" y="161"/>
                        <a:pt x="137" y="166"/>
                        <a:pt x="137" y="171"/>
                      </a:cubicBezTo>
                      <a:cubicBezTo>
                        <a:pt x="137" y="173"/>
                        <a:pt x="137" y="174"/>
                        <a:pt x="138" y="176"/>
                      </a:cubicBezTo>
                      <a:cubicBezTo>
                        <a:pt x="136" y="177"/>
                        <a:pt x="134" y="178"/>
                        <a:pt x="131" y="179"/>
                      </a:cubicBezTo>
                      <a:cubicBezTo>
                        <a:pt x="120" y="183"/>
                        <a:pt x="108" y="186"/>
                        <a:pt x="96" y="186"/>
                      </a:cubicBezTo>
                      <a:cubicBezTo>
                        <a:pt x="84" y="186"/>
                        <a:pt x="72" y="183"/>
                        <a:pt x="61" y="179"/>
                      </a:cubicBezTo>
                      <a:cubicBezTo>
                        <a:pt x="50" y="174"/>
                        <a:pt x="40" y="168"/>
                        <a:pt x="32" y="159"/>
                      </a:cubicBezTo>
                      <a:cubicBezTo>
                        <a:pt x="31" y="158"/>
                        <a:pt x="30" y="157"/>
                        <a:pt x="29" y="156"/>
                      </a:cubicBezTo>
                      <a:cubicBezTo>
                        <a:pt x="30" y="155"/>
                        <a:pt x="30" y="153"/>
                        <a:pt x="30" y="151"/>
                      </a:cubicBezTo>
                      <a:cubicBezTo>
                        <a:pt x="30" y="145"/>
                        <a:pt x="26" y="141"/>
                        <a:pt x="20" y="141"/>
                      </a:cubicBezTo>
                      <a:cubicBezTo>
                        <a:pt x="20" y="141"/>
                        <a:pt x="19" y="141"/>
                        <a:pt x="18" y="141"/>
                      </a:cubicBezTo>
                      <a:cubicBezTo>
                        <a:pt x="16" y="138"/>
                        <a:pt x="14" y="134"/>
                        <a:pt x="13" y="131"/>
                      </a:cubicBezTo>
                      <a:cubicBezTo>
                        <a:pt x="8" y="119"/>
                        <a:pt x="5" y="108"/>
                        <a:pt x="5" y="95"/>
                      </a:cubicBezTo>
                      <a:cubicBezTo>
                        <a:pt x="5" y="83"/>
                        <a:pt x="8" y="71"/>
                        <a:pt x="13" y="60"/>
                      </a:cubicBezTo>
                      <a:cubicBezTo>
                        <a:pt x="17" y="49"/>
                        <a:pt x="24" y="40"/>
                        <a:pt x="32" y="31"/>
                      </a:cubicBezTo>
                      <a:cubicBezTo>
                        <a:pt x="40" y="23"/>
                        <a:pt x="50" y="16"/>
                        <a:pt x="61" y="12"/>
                      </a:cubicBezTo>
                      <a:cubicBezTo>
                        <a:pt x="72" y="7"/>
                        <a:pt x="84" y="5"/>
                        <a:pt x="96" y="5"/>
                      </a:cubicBezTo>
                      <a:cubicBezTo>
                        <a:pt x="108" y="5"/>
                        <a:pt x="120" y="7"/>
                        <a:pt x="131" y="12"/>
                      </a:cubicBezTo>
                      <a:cubicBezTo>
                        <a:pt x="142" y="16"/>
                        <a:pt x="152" y="23"/>
                        <a:pt x="160" y="31"/>
                      </a:cubicBezTo>
                      <a:cubicBezTo>
                        <a:pt x="161" y="32"/>
                        <a:pt x="162" y="33"/>
                        <a:pt x="163" y="34"/>
                      </a:cubicBezTo>
                      <a:cubicBezTo>
                        <a:pt x="162" y="36"/>
                        <a:pt x="162" y="38"/>
                        <a:pt x="162" y="40"/>
                      </a:cubicBezTo>
                      <a:cubicBezTo>
                        <a:pt x="162" y="45"/>
                        <a:pt x="166" y="50"/>
                        <a:pt x="172" y="50"/>
                      </a:cubicBezTo>
                      <a:cubicBezTo>
                        <a:pt x="173" y="50"/>
                        <a:pt x="173" y="49"/>
                        <a:pt x="174" y="49"/>
                      </a:cubicBezTo>
                      <a:cubicBezTo>
                        <a:pt x="176" y="53"/>
                        <a:pt x="178" y="56"/>
                        <a:pt x="180" y="60"/>
                      </a:cubicBezTo>
                      <a:cubicBezTo>
                        <a:pt x="184" y="71"/>
                        <a:pt x="187" y="83"/>
                        <a:pt x="187" y="95"/>
                      </a:cubicBezTo>
                      <a:cubicBezTo>
                        <a:pt x="187" y="108"/>
                        <a:pt x="184" y="119"/>
                        <a:pt x="180" y="131"/>
                      </a:cubicBezTo>
                      <a:cubicBezTo>
                        <a:pt x="175" y="141"/>
                        <a:pt x="169" y="151"/>
                        <a:pt x="160" y="159"/>
                      </a:cubicBezTo>
                      <a:cubicBezTo>
                        <a:pt x="158" y="161"/>
                        <a:pt x="156" y="163"/>
                        <a:pt x="155" y="165"/>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1" name="Freeform 25">
                  <a:extLst>
                    <a:ext uri="{FF2B5EF4-FFF2-40B4-BE49-F238E27FC236}">
                      <a16:creationId xmlns:a16="http://schemas.microsoft.com/office/drawing/2014/main" id="{59D85C31-7C64-413E-ADEA-C7569B770CAB}"/>
                    </a:ext>
                  </a:extLst>
                </p:cNvPr>
                <p:cNvSpPr>
                  <a:spLocks noEditPoints="1"/>
                </p:cNvSpPr>
                <p:nvPr/>
              </p:nvSpPr>
              <p:spPr bwMode="auto">
                <a:xfrm>
                  <a:off x="2272" y="849"/>
                  <a:ext cx="153" cy="142"/>
                </a:xfrm>
                <a:custGeom>
                  <a:avLst/>
                  <a:gdLst>
                    <a:gd name="T0" fmla="*/ 98 w 103"/>
                    <a:gd name="T1" fmla="*/ 70 h 96"/>
                    <a:gd name="T2" fmla="*/ 103 w 103"/>
                    <a:gd name="T3" fmla="*/ 48 h 96"/>
                    <a:gd name="T4" fmla="*/ 55 w 103"/>
                    <a:gd name="T5" fmla="*/ 0 h 96"/>
                    <a:gd name="T6" fmla="*/ 8 w 103"/>
                    <a:gd name="T7" fmla="*/ 38 h 96"/>
                    <a:gd name="T8" fmla="*/ 0 w 103"/>
                    <a:gd name="T9" fmla="*/ 48 h 96"/>
                    <a:gd name="T10" fmla="*/ 8 w 103"/>
                    <a:gd name="T11" fmla="*/ 58 h 96"/>
                    <a:gd name="T12" fmla="*/ 55 w 103"/>
                    <a:gd name="T13" fmla="*/ 96 h 96"/>
                    <a:gd name="T14" fmla="*/ 85 w 103"/>
                    <a:gd name="T15" fmla="*/ 86 h 96"/>
                    <a:gd name="T16" fmla="*/ 91 w 103"/>
                    <a:gd name="T17" fmla="*/ 88 h 96"/>
                    <a:gd name="T18" fmla="*/ 101 w 103"/>
                    <a:gd name="T19" fmla="*/ 77 h 96"/>
                    <a:gd name="T20" fmla="*/ 98 w 103"/>
                    <a:gd name="T21" fmla="*/ 70 h 96"/>
                    <a:gd name="T22" fmla="*/ 25 w 103"/>
                    <a:gd name="T23" fmla="*/ 79 h 96"/>
                    <a:gd name="T24" fmla="*/ 13 w 103"/>
                    <a:gd name="T25" fmla="*/ 58 h 96"/>
                    <a:gd name="T26" fmla="*/ 20 w 103"/>
                    <a:gd name="T27" fmla="*/ 48 h 96"/>
                    <a:gd name="T28" fmla="*/ 13 w 103"/>
                    <a:gd name="T29" fmla="*/ 39 h 96"/>
                    <a:gd name="T30" fmla="*/ 25 w 103"/>
                    <a:gd name="T31" fmla="*/ 18 h 96"/>
                    <a:gd name="T32" fmla="*/ 55 w 103"/>
                    <a:gd name="T33" fmla="*/ 6 h 96"/>
                    <a:gd name="T34" fmla="*/ 85 w 103"/>
                    <a:gd name="T35" fmla="*/ 18 h 96"/>
                    <a:gd name="T36" fmla="*/ 98 w 103"/>
                    <a:gd name="T37" fmla="*/ 48 h 96"/>
                    <a:gd name="T38" fmla="*/ 93 w 103"/>
                    <a:gd name="T39" fmla="*/ 68 h 96"/>
                    <a:gd name="T40" fmla="*/ 90 w 103"/>
                    <a:gd name="T41" fmla="*/ 67 h 96"/>
                    <a:gd name="T42" fmla="*/ 80 w 103"/>
                    <a:gd name="T43" fmla="*/ 77 h 96"/>
                    <a:gd name="T44" fmla="*/ 81 w 103"/>
                    <a:gd name="T45" fmla="*/ 82 h 96"/>
                    <a:gd name="T46" fmla="*/ 55 w 103"/>
                    <a:gd name="T47" fmla="*/ 91 h 96"/>
                    <a:gd name="T48" fmla="*/ 25 w 103"/>
                    <a:gd name="T49" fmla="*/ 7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3" h="96">
                      <a:moveTo>
                        <a:pt x="98" y="70"/>
                      </a:moveTo>
                      <a:cubicBezTo>
                        <a:pt x="101" y="64"/>
                        <a:pt x="103" y="56"/>
                        <a:pt x="103" y="48"/>
                      </a:cubicBezTo>
                      <a:cubicBezTo>
                        <a:pt x="103" y="22"/>
                        <a:pt x="81" y="0"/>
                        <a:pt x="55" y="0"/>
                      </a:cubicBezTo>
                      <a:cubicBezTo>
                        <a:pt x="32" y="0"/>
                        <a:pt x="13" y="17"/>
                        <a:pt x="8" y="38"/>
                      </a:cubicBezTo>
                      <a:cubicBezTo>
                        <a:pt x="4" y="39"/>
                        <a:pt x="0" y="43"/>
                        <a:pt x="0" y="48"/>
                      </a:cubicBezTo>
                      <a:cubicBezTo>
                        <a:pt x="0" y="53"/>
                        <a:pt x="4" y="58"/>
                        <a:pt x="8" y="58"/>
                      </a:cubicBezTo>
                      <a:cubicBezTo>
                        <a:pt x="13" y="80"/>
                        <a:pt x="32" y="96"/>
                        <a:pt x="55" y="96"/>
                      </a:cubicBezTo>
                      <a:cubicBezTo>
                        <a:pt x="66" y="96"/>
                        <a:pt x="77" y="92"/>
                        <a:pt x="85" y="86"/>
                      </a:cubicBezTo>
                      <a:cubicBezTo>
                        <a:pt x="86" y="87"/>
                        <a:pt x="88" y="88"/>
                        <a:pt x="91" y="88"/>
                      </a:cubicBezTo>
                      <a:cubicBezTo>
                        <a:pt x="96" y="88"/>
                        <a:pt x="101" y="83"/>
                        <a:pt x="101" y="77"/>
                      </a:cubicBezTo>
                      <a:cubicBezTo>
                        <a:pt x="101" y="75"/>
                        <a:pt x="99" y="72"/>
                        <a:pt x="98" y="70"/>
                      </a:cubicBezTo>
                      <a:close/>
                      <a:moveTo>
                        <a:pt x="25" y="79"/>
                      </a:moveTo>
                      <a:cubicBezTo>
                        <a:pt x="19" y="73"/>
                        <a:pt x="15" y="66"/>
                        <a:pt x="13" y="58"/>
                      </a:cubicBezTo>
                      <a:cubicBezTo>
                        <a:pt x="17" y="56"/>
                        <a:pt x="20" y="53"/>
                        <a:pt x="20" y="48"/>
                      </a:cubicBezTo>
                      <a:cubicBezTo>
                        <a:pt x="20" y="44"/>
                        <a:pt x="17" y="40"/>
                        <a:pt x="13" y="39"/>
                      </a:cubicBezTo>
                      <a:cubicBezTo>
                        <a:pt x="15" y="31"/>
                        <a:pt x="19" y="24"/>
                        <a:pt x="25" y="18"/>
                      </a:cubicBezTo>
                      <a:cubicBezTo>
                        <a:pt x="33" y="10"/>
                        <a:pt x="44" y="6"/>
                        <a:pt x="55" y="6"/>
                      </a:cubicBezTo>
                      <a:cubicBezTo>
                        <a:pt x="67" y="6"/>
                        <a:pt x="77" y="10"/>
                        <a:pt x="85" y="18"/>
                      </a:cubicBezTo>
                      <a:cubicBezTo>
                        <a:pt x="93" y="26"/>
                        <a:pt x="98" y="37"/>
                        <a:pt x="98" y="48"/>
                      </a:cubicBezTo>
                      <a:cubicBezTo>
                        <a:pt x="98" y="55"/>
                        <a:pt x="96" y="62"/>
                        <a:pt x="93" y="68"/>
                      </a:cubicBezTo>
                      <a:cubicBezTo>
                        <a:pt x="92" y="67"/>
                        <a:pt x="91" y="67"/>
                        <a:pt x="90" y="67"/>
                      </a:cubicBezTo>
                      <a:cubicBezTo>
                        <a:pt x="85" y="67"/>
                        <a:pt x="80" y="72"/>
                        <a:pt x="80" y="77"/>
                      </a:cubicBezTo>
                      <a:cubicBezTo>
                        <a:pt x="80" y="79"/>
                        <a:pt x="81" y="81"/>
                        <a:pt x="81" y="82"/>
                      </a:cubicBezTo>
                      <a:cubicBezTo>
                        <a:pt x="74" y="88"/>
                        <a:pt x="65" y="91"/>
                        <a:pt x="55" y="91"/>
                      </a:cubicBezTo>
                      <a:cubicBezTo>
                        <a:pt x="44" y="91"/>
                        <a:pt x="33" y="87"/>
                        <a:pt x="25" y="7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grpSp>
      </p:grpSp>
      <p:grpSp>
        <p:nvGrpSpPr>
          <p:cNvPr id="82" name="Group 81" descr="When to use it?&#10;Customize your baseline&#10;Finetune reports for specific needs&#10;">
            <a:extLst>
              <a:ext uri="{FF2B5EF4-FFF2-40B4-BE49-F238E27FC236}">
                <a16:creationId xmlns:a16="http://schemas.microsoft.com/office/drawing/2014/main" id="{9B43B4DA-074F-4D6B-80CB-F95DB09424D6}"/>
              </a:ext>
            </a:extLst>
          </p:cNvPr>
          <p:cNvGrpSpPr/>
          <p:nvPr/>
        </p:nvGrpSpPr>
        <p:grpSpPr>
          <a:xfrm>
            <a:off x="588263" y="3076741"/>
            <a:ext cx="4997310" cy="1360870"/>
            <a:chOff x="584200" y="2935414"/>
            <a:chExt cx="4997310" cy="1360870"/>
          </a:xfrm>
        </p:grpSpPr>
        <p:sp>
          <p:nvSpPr>
            <p:cNvPr id="83" name="Content Placeholder 2">
              <a:extLst>
                <a:ext uri="{FF2B5EF4-FFF2-40B4-BE49-F238E27FC236}">
                  <a16:creationId xmlns:a16="http://schemas.microsoft.com/office/drawing/2014/main" id="{8F4FD10B-1491-481D-A780-425BD3BF416D}"/>
                </a:ext>
              </a:extLst>
            </p:cNvPr>
            <p:cNvSpPr txBox="1">
              <a:spLocks/>
            </p:cNvSpPr>
            <p:nvPr/>
          </p:nvSpPr>
          <p:spPr>
            <a:xfrm>
              <a:off x="1270189" y="3485806"/>
              <a:ext cx="4311321" cy="81047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400"/>
                </a:spcBef>
                <a:spcAft>
                  <a:spcPts val="400"/>
                </a:spcAft>
                <a:buClr>
                  <a:schemeClr val="accent4"/>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200"/>
                </a:spcBef>
                <a:spcAft>
                  <a:spcPts val="200"/>
                </a:spcAft>
                <a:buClr>
                  <a:schemeClr val="accent4"/>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200"/>
                </a:spcBef>
                <a:spcAft>
                  <a:spcPts val="200"/>
                </a:spcAft>
                <a:buClr>
                  <a:schemeClr val="accent4"/>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200"/>
                </a:spcBef>
                <a:spcAft>
                  <a:spcPts val="200"/>
                </a:spcAft>
                <a:buClr>
                  <a:schemeClr val="accent4"/>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200"/>
                </a:spcBef>
                <a:spcAft>
                  <a:spcPts val="200"/>
                </a:spcAft>
                <a:buClr>
                  <a:schemeClr val="accent4"/>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600"/>
                </a:spcAft>
                <a:buClr>
                  <a:srgbClr val="0070C0"/>
                </a:buClr>
                <a:buSzTx/>
                <a:buFont typeface="Arial" panose="020B0604020202020204" pitchFamily="34" charset="0"/>
                <a:buNone/>
                <a:tabLst/>
                <a:defRPr/>
              </a:pP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rPr>
                <a:t>Review the collected data</a:t>
              </a:r>
            </a:p>
            <a:p>
              <a:pPr marL="0" marR="0" lvl="0" indent="0" algn="l" defTabSz="914400" rtl="0" eaLnBrk="1" fontAlgn="auto" latinLnBrk="0" hangingPunct="1">
                <a:lnSpc>
                  <a:spcPct val="100000"/>
                </a:lnSpc>
                <a:spcBef>
                  <a:spcPts val="400"/>
                </a:spcBef>
                <a:spcAft>
                  <a:spcPts val="600"/>
                </a:spcAft>
                <a:buClr>
                  <a:srgbClr val="0070C0"/>
                </a:buClr>
                <a:buSzTx/>
                <a:buFont typeface="Arial" panose="020B0604020202020204" pitchFamily="34" charset="0"/>
                <a:buNone/>
                <a:tabLst/>
                <a:defRPr/>
              </a:pP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rPr>
                <a:t>Create custom reports</a:t>
              </a:r>
            </a:p>
            <a:p>
              <a:pPr marL="0" marR="0" lvl="0" indent="0" algn="l" defTabSz="914400" rtl="0" eaLnBrk="1" fontAlgn="auto" latinLnBrk="0" hangingPunct="1">
                <a:lnSpc>
                  <a:spcPct val="100000"/>
                </a:lnSpc>
                <a:spcBef>
                  <a:spcPts val="400"/>
                </a:spcBef>
                <a:spcAft>
                  <a:spcPts val="600"/>
                </a:spcAft>
                <a:buClr>
                  <a:srgbClr val="0070C0"/>
                </a:buClr>
                <a:buSzTx/>
                <a:buFont typeface="Arial" panose="020B0604020202020204" pitchFamily="34" charset="0"/>
                <a:buNone/>
                <a:tabLst/>
                <a:defRPr/>
              </a:pP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rPr>
                <a:t>Simulate attack vectors</a:t>
              </a:r>
            </a:p>
          </p:txBody>
        </p:sp>
        <p:sp>
          <p:nvSpPr>
            <p:cNvPr id="84" name="Rectangle 10">
              <a:extLst>
                <a:ext uri="{FF2B5EF4-FFF2-40B4-BE49-F238E27FC236}">
                  <a16:creationId xmlns:a16="http://schemas.microsoft.com/office/drawing/2014/main" id="{1960139A-5785-43EE-B4F8-01B40FF11A50}"/>
                </a:ext>
              </a:extLst>
            </p:cNvPr>
            <p:cNvSpPr/>
            <p:nvPr/>
          </p:nvSpPr>
          <p:spPr>
            <a:xfrm>
              <a:off x="1270189" y="3094654"/>
              <a:ext cx="1633460" cy="276999"/>
            </a:xfrm>
            <a:prstGeom prst="rect">
              <a:avLst/>
            </a:prstGeom>
          </p:spPr>
          <p:txBody>
            <a:bodyPr wrap="none" lIns="0" tIns="0" rIns="0" bIns="0">
              <a:spAutoFit/>
            </a:bodyPr>
            <a:lstStyle/>
            <a:p>
              <a:pPr defTabSz="914400">
                <a:defRPr/>
              </a:pPr>
              <a:r>
                <a:rPr lang="en-US" sz="1800" kern="0" dirty="0">
                  <a:gradFill>
                    <a:gsLst>
                      <a:gs pos="83000">
                        <a:schemeClr val="accent1"/>
                      </a:gs>
                      <a:gs pos="100000">
                        <a:schemeClr val="accent1"/>
                      </a:gs>
                    </a:gsLst>
                    <a:lin ang="5400000" scaled="1"/>
                  </a:gradFill>
                  <a:latin typeface="Segoe UI Semibold"/>
                </a:rPr>
                <a:t>When to use it?</a:t>
              </a:r>
            </a:p>
          </p:txBody>
        </p:sp>
        <p:grpSp>
          <p:nvGrpSpPr>
            <p:cNvPr id="85" name="Group 84">
              <a:extLst>
                <a:ext uri="{FF2B5EF4-FFF2-40B4-BE49-F238E27FC236}">
                  <a16:creationId xmlns:a16="http://schemas.microsoft.com/office/drawing/2014/main" id="{B90E6F91-13F0-4A22-9D7D-234AFD3F9E2D}"/>
                </a:ext>
              </a:extLst>
            </p:cNvPr>
            <p:cNvGrpSpPr/>
            <p:nvPr/>
          </p:nvGrpSpPr>
          <p:grpSpPr>
            <a:xfrm>
              <a:off x="584200" y="2935414"/>
              <a:ext cx="595479" cy="595479"/>
              <a:chOff x="584200" y="2935414"/>
              <a:chExt cx="595479" cy="595479"/>
            </a:xfrm>
          </p:grpSpPr>
          <p:sp>
            <p:nvSpPr>
              <p:cNvPr id="86" name="Oval 9">
                <a:extLst>
                  <a:ext uri="{FF2B5EF4-FFF2-40B4-BE49-F238E27FC236}">
                    <a16:creationId xmlns:a16="http://schemas.microsoft.com/office/drawing/2014/main" id="{057323C7-0B7D-499A-BB39-DB27DE603362}"/>
                  </a:ext>
                </a:extLst>
              </p:cNvPr>
              <p:cNvSpPr/>
              <p:nvPr/>
            </p:nvSpPr>
            <p:spPr>
              <a:xfrm>
                <a:off x="584200" y="2935414"/>
                <a:ext cx="595479" cy="595479"/>
              </a:xfrm>
              <a:prstGeom prst="ellipse">
                <a:avLst/>
              </a:prstGeom>
              <a:solidFill>
                <a:srgbClr val="FFFFFF"/>
              </a:solidFill>
              <a:ln w="12700" cap="flat" cmpd="sng" algn="ctr">
                <a:noFill/>
                <a:prstDash val="solid"/>
              </a:ln>
              <a:effectLst>
                <a:outerShdw blurRad="177800" sx="102000" sy="102000" algn="ctr" rotWithShape="0">
                  <a:prstClr val="black">
                    <a:alpha val="2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anklin Gothic Book"/>
                  <a:ea typeface="+mn-ea"/>
                  <a:cs typeface="+mn-cs"/>
                </a:endParaRPr>
              </a:p>
            </p:txBody>
          </p:sp>
          <p:pic>
            <p:nvPicPr>
              <p:cNvPr id="87" name="calendar5" descr="calendar">
                <a:extLst>
                  <a:ext uri="{FF2B5EF4-FFF2-40B4-BE49-F238E27FC236}">
                    <a16:creationId xmlns:a16="http://schemas.microsoft.com/office/drawing/2014/main" id="{F442A1B2-DDC0-4D34-8BB6-A15E9D6D06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0581" y="3067945"/>
                <a:ext cx="320040" cy="320040"/>
              </a:xfrm>
              <a:prstGeom prst="rect">
                <a:avLst/>
              </a:prstGeom>
            </p:spPr>
          </p:pic>
        </p:grpSp>
      </p:grpSp>
    </p:spTree>
    <p:extLst>
      <p:ext uri="{BB962C8B-B14F-4D97-AF65-F5344CB8AC3E}">
        <p14:creationId xmlns:p14="http://schemas.microsoft.com/office/powerpoint/2010/main" val="397541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par>
                                <p:cTn id="8" presetID="63" presetClass="path" presetSubtype="0" decel="100000" fill="hold" grpId="1" nodeType="withEffect">
                                  <p:stCondLst>
                                    <p:cond delay="0"/>
                                  </p:stCondLst>
                                  <p:childTnLst>
                                    <p:animMotion origin="layout" path="M 1.11022E-16 2.22222E-6 L 0.07188 2.22222E-6 " pathEditMode="relative" rAng="0" ptsTypes="AA">
                                      <p:cBhvr>
                                        <p:cTn id="9" dur="500" spd="-100000" fill="hold"/>
                                        <p:tgtEl>
                                          <p:spTgt spid="6"/>
                                        </p:tgtEl>
                                        <p:attrNameLst>
                                          <p:attrName>ppt_x</p:attrName>
                                          <p:attrName>ppt_y</p:attrName>
                                        </p:attrNameLst>
                                      </p:cBhvr>
                                      <p:rCtr x="3594" y="0"/>
                                    </p:animMotion>
                                  </p:childTnLst>
                                </p:cTn>
                              </p:par>
                              <p:par>
                                <p:cTn id="10" presetID="10" presetClass="entr" presetSubtype="0" fill="hold"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750"/>
                                        <p:tgtEl>
                                          <p:spTgt spid="28"/>
                                        </p:tgtEl>
                                      </p:cBhvr>
                                    </p:animEffect>
                                  </p:childTnLst>
                                </p:cTn>
                              </p:par>
                              <p:par>
                                <p:cTn id="13" presetID="63" presetClass="path" presetSubtype="0" decel="100000" fill="hold" nodeType="withEffect">
                                  <p:stCondLst>
                                    <p:cond delay="0"/>
                                  </p:stCondLst>
                                  <p:childTnLst>
                                    <p:animMotion origin="layout" path="M 1.11022E-16 2.22222E-6 L 0.07188 2.22222E-6 " pathEditMode="relative" rAng="0" ptsTypes="AA">
                                      <p:cBhvr>
                                        <p:cTn id="14" dur="500" spd="-100000" fill="hold"/>
                                        <p:tgtEl>
                                          <p:spTgt spid="28"/>
                                        </p:tgtEl>
                                        <p:attrNameLst>
                                          <p:attrName>ppt_x</p:attrName>
                                          <p:attrName>ppt_y</p:attrName>
                                        </p:attrNameLst>
                                      </p:cBhvr>
                                      <p:rCtr x="3594" y="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250"/>
                                        <p:tgtEl>
                                          <p:spTgt spid="4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2"/>
                                        </p:tgtEl>
                                        <p:attrNameLst>
                                          <p:attrName>style.visibility</p:attrName>
                                        </p:attrNameLst>
                                      </p:cBhvr>
                                      <p:to>
                                        <p:strVal val="visible"/>
                                      </p:to>
                                    </p:set>
                                    <p:animEffect transition="in" filter="fade">
                                      <p:cBhvr>
                                        <p:cTn id="24" dur="250"/>
                                        <p:tgtEl>
                                          <p:spTgt spid="8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1"/>
                                        </p:tgtEl>
                                        <p:attrNameLst>
                                          <p:attrName>style.visibility</p:attrName>
                                        </p:attrNameLst>
                                      </p:cBhvr>
                                      <p:to>
                                        <p:strVal val="visible"/>
                                      </p:to>
                                    </p:set>
                                    <p:animEffect transition="in" filter="fade">
                                      <p:cBhvr>
                                        <p:cTn id="29" dur="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EB231888-AAB6-4832-AF23-97777ADA3F3E}"/>
              </a:ext>
            </a:extLst>
          </p:cNvPr>
          <p:cNvSpPr txBox="1">
            <a:spLocks noGrp="1"/>
          </p:cNvSpPr>
          <p:nvPr>
            <p:ph type="title" idx="4294967295"/>
          </p:nvPr>
        </p:nvSpPr>
        <p:spPr>
          <a:xfrm>
            <a:off x="588263" y="3152001"/>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gradFill>
                  <a:gsLst>
                    <a:gs pos="83000">
                      <a:schemeClr val="accent3"/>
                    </a:gs>
                    <a:gs pos="100000">
                      <a:schemeClr val="accent3"/>
                    </a:gs>
                  </a:gsLst>
                  <a:lin ang="5400000" scaled="1"/>
                </a:gradFill>
                <a:effectLst/>
                <a:uLnTx/>
                <a:uFillTx/>
                <a:latin typeface="+mj-lt"/>
                <a:ea typeface="+mn-ea"/>
                <a:cs typeface="Segoe UI" pitchFamily="34" charset="0"/>
              </a:rPr>
              <a:t>Thank you</a:t>
            </a:r>
          </a:p>
        </p:txBody>
      </p:sp>
    </p:spTree>
    <p:extLst>
      <p:ext uri="{BB962C8B-B14F-4D97-AF65-F5344CB8AC3E}">
        <p14:creationId xmlns:p14="http://schemas.microsoft.com/office/powerpoint/2010/main" val="199092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FEF833E77C1E040887B548E8B06CD12" ma:contentTypeVersion="12" ma:contentTypeDescription="Create a new document." ma:contentTypeScope="" ma:versionID="0a59076f6f93d43cf0c56cdb1f7b3522">
  <xsd:schema xmlns:xsd="http://www.w3.org/2001/XMLSchema" xmlns:xs="http://www.w3.org/2001/XMLSchema" xmlns:p="http://schemas.microsoft.com/office/2006/metadata/properties" xmlns:ns2="9cbecdf4-fac9-4e9a-a0f1-f96760fcde70" xmlns:ns3="05645d63-7872-4b79-aa48-0cea12a8e6db" targetNamespace="http://schemas.microsoft.com/office/2006/metadata/properties" ma:root="true" ma:fieldsID="51fba62f23c78784fc127d939cb84e5b" ns2:_="" ns3:_="">
    <xsd:import namespace="9cbecdf4-fac9-4e9a-a0f1-f96760fcde70"/>
    <xsd:import namespace="05645d63-7872-4b79-aa48-0cea12a8e6d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becdf4-fac9-4e9a-a0f1-f96760fcde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5645d63-7872-4b79-aa48-0cea12a8e6d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pc="http://schemas.microsoft.com/office/infopath/2007/PartnerControls" xmlns:xsi="http://www.w3.org/2001/XMLSchema-instanc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8EF5A0E-8CE4-4B21-9E05-2492B0933460}"/>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Blue and white brand template</Template>
  <TotalTime>41</TotalTime>
  <Words>401</Words>
  <Application>Microsoft Office PowerPoint</Application>
  <PresentationFormat>Widescreen</PresentationFormat>
  <Paragraphs>54</Paragraphs>
  <Slides>4</Slides>
  <Notes>3</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White Template</vt:lpstr>
      <vt:lpstr>1_White Template</vt:lpstr>
      <vt:lpstr>Azure Defender for IoT</vt:lpstr>
      <vt:lpstr>Overview for Reporting and  Attack Vector Deliverables</vt:lpstr>
      <vt:lpstr>Reporting and Attack Vector Deliverables</vt:lpstr>
      <vt:lpstr>Thank you</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Atossa Montaser</dc:creator>
  <cp:lastModifiedBy>Justin Mader</cp:lastModifiedBy>
  <cp:revision>18</cp:revision>
  <dcterms:created xsi:type="dcterms:W3CDTF">2020-07-02T18:04:24Z</dcterms:created>
  <dcterms:modified xsi:type="dcterms:W3CDTF">2021-03-21T18:58:47Z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0x010100DFEF833E77C1E040887B548E8B06CD12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FileLeafRef">
    <vt:lpwstr>Blue and white brand template.potx</vt:lpwstr>
  </property>
</Properties>
</file>