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A5A2-89C2-4268-A229-A03A2DC831DD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74AC-6547-4AC7-A6BB-78FCC8BEA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71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A5A2-89C2-4268-A229-A03A2DC831DD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74AC-6547-4AC7-A6BB-78FCC8BEA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21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A5A2-89C2-4268-A229-A03A2DC831DD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74AC-6547-4AC7-A6BB-78FCC8BEA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45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A5A2-89C2-4268-A229-A03A2DC831DD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74AC-6547-4AC7-A6BB-78FCC8BEA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3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A5A2-89C2-4268-A229-A03A2DC831DD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74AC-6547-4AC7-A6BB-78FCC8BEA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50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A5A2-89C2-4268-A229-A03A2DC831DD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74AC-6547-4AC7-A6BB-78FCC8BEA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36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A5A2-89C2-4268-A229-A03A2DC831DD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74AC-6547-4AC7-A6BB-78FCC8BEA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67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A5A2-89C2-4268-A229-A03A2DC831DD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74AC-6547-4AC7-A6BB-78FCC8BEA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05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A5A2-89C2-4268-A229-A03A2DC831DD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74AC-6547-4AC7-A6BB-78FCC8BEA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91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A5A2-89C2-4268-A229-A03A2DC831DD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74AC-6547-4AC7-A6BB-78FCC8BEA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60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A5A2-89C2-4268-A229-A03A2DC831DD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74AC-6547-4AC7-A6BB-78FCC8BEA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19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3A5A2-89C2-4268-A229-A03A2DC831DD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D74AC-6547-4AC7-A6BB-78FCC8BEA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66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HEALTH INFORMATION SYSTEM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Managing Clients and Health Programs</a:t>
            </a:r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SCOLLAR KWAMBOKA OYAGI</a:t>
            </a:r>
          </a:p>
          <a:p>
            <a:r>
              <a:rPr lang="en-US" dirty="0" smtClean="0"/>
              <a:t>27/04/25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8938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Improvements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SMS reminders for client appointments.</a:t>
            </a:r>
          </a:p>
          <a:p>
            <a:r>
              <a:rPr lang="en-GB" dirty="0" smtClean="0"/>
              <a:t>Implement detailed analytics dashboards.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338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onclusion</a:t>
            </a:r>
            <a:endParaRPr lang="en-GB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8077" y="1462538"/>
            <a:ext cx="978151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 smtClean="0"/>
              <a:t>Our Health Information System simplifies health program management, empowers doctors, and improves client care.</a:t>
            </a:r>
            <a:br>
              <a:rPr lang="en-US" sz="1800" dirty="0" smtClean="0"/>
            </a:br>
            <a:r>
              <a:rPr lang="en-US" sz="1800" dirty="0" smtClean="0"/>
              <a:t>Future integration with national health systems will broaden its impact.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398" y="111628"/>
            <a:ext cx="10515600" cy="1325563"/>
          </a:xfrm>
        </p:spPr>
        <p:txBody>
          <a:bodyPr/>
          <a:lstStyle/>
          <a:p>
            <a:r>
              <a:rPr lang="en-US" b="1" dirty="0" smtClean="0"/>
              <a:t>Purpose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398" y="1294646"/>
            <a:ext cx="10651402" cy="488231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Problem</a:t>
            </a:r>
          </a:p>
          <a:p>
            <a:pPr marL="0" indent="0">
              <a:buNone/>
            </a:pPr>
            <a:r>
              <a:rPr lang="en-US" dirty="0" smtClean="0"/>
              <a:t>Doctors who struggle to track client health history and manage program enrollments manually.</a:t>
            </a:r>
          </a:p>
          <a:p>
            <a:r>
              <a:rPr lang="en-US" b="1" dirty="0" smtClean="0"/>
              <a:t>Solution: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web-based Health Information System for:</a:t>
            </a:r>
          </a:p>
          <a:p>
            <a:r>
              <a:rPr lang="en-US" dirty="0" smtClean="0"/>
              <a:t>Registering clients.</a:t>
            </a:r>
          </a:p>
          <a:p>
            <a:r>
              <a:rPr lang="en-US" dirty="0" smtClean="0"/>
              <a:t>Managing health programs.</a:t>
            </a:r>
          </a:p>
          <a:p>
            <a:r>
              <a:rPr lang="en-US" dirty="0" smtClean="0"/>
              <a:t>Enrolling clients into services.</a:t>
            </a:r>
          </a:p>
          <a:p>
            <a:r>
              <a:rPr lang="en-US" dirty="0" smtClean="0"/>
              <a:t>Accessing client profiles via API for interoperability.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4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Architecture</a:t>
            </a:r>
            <a:endParaRPr lang="en-GB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5895" y="1744345"/>
            <a:ext cx="672081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Vue.js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Firebase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Firestore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Database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Firebase Authentication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Exposure: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REST API endpoints for external access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31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GB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03222" y="1699077"/>
            <a:ext cx="782457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Registration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 new patients with personal and medical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 Management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 programs like “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Tuberclosis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or "HIV Care."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Enrollment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Easily enroll clients into one or multiple health programs.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Access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Share client data securely with other systems if needed.</a:t>
            </a:r>
          </a:p>
        </p:txBody>
      </p:sp>
    </p:spTree>
    <p:extLst>
      <p:ext uri="{BB962C8B-B14F-4D97-AF65-F5344CB8AC3E}">
        <p14:creationId xmlns:p14="http://schemas.microsoft.com/office/powerpoint/2010/main" val="142217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Interface-</a:t>
            </a:r>
            <a:r>
              <a:rPr lang="en-US" dirty="0" smtClean="0"/>
              <a:t>Homepage</a:t>
            </a:r>
            <a:endParaRPr lang="en-GB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63" y="1825625"/>
            <a:ext cx="10330274" cy="4351338"/>
          </a:xfrm>
        </p:spPr>
      </p:pic>
    </p:spTree>
    <p:extLst>
      <p:ext uri="{BB962C8B-B14F-4D97-AF65-F5344CB8AC3E}">
        <p14:creationId xmlns:p14="http://schemas.microsoft.com/office/powerpoint/2010/main" val="67334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58" y="1825625"/>
            <a:ext cx="10115883" cy="4351338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Interface </a:t>
            </a:r>
            <a:r>
              <a:rPr lang="en-US" dirty="0" smtClean="0"/>
              <a:t>-client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01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Interface</a:t>
            </a:r>
            <a:r>
              <a:rPr lang="en-US" dirty="0" smtClean="0"/>
              <a:t>-client details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945"/>
            <a:ext cx="10515600" cy="4344697"/>
          </a:xfrm>
        </p:spPr>
      </p:pic>
    </p:spTree>
    <p:extLst>
      <p:ext uri="{BB962C8B-B14F-4D97-AF65-F5344CB8AC3E}">
        <p14:creationId xmlns:p14="http://schemas.microsoft.com/office/powerpoint/2010/main" val="64174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12229"/>
          </a:xfrm>
        </p:spPr>
        <p:txBody>
          <a:bodyPr/>
          <a:lstStyle/>
          <a:p>
            <a:r>
              <a:rPr lang="en-US" b="1" dirty="0" smtClean="0"/>
              <a:t>Flowchart</a:t>
            </a:r>
            <a:endParaRPr lang="en-GB" b="1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20505" y="2143658"/>
            <a:ext cx="972259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Doctor logs into the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Main control panel appears.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 Client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Add new client with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Health Program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Define services like "Nutrition Support," "Malaria Treatment,"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Enroll Client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Assign clients to programs.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View/Update Profiles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Manage client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Expose Profile via API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Allow external systems to securely access client info.</a:t>
            </a:r>
          </a:p>
        </p:txBody>
      </p:sp>
    </p:spTree>
    <p:extLst>
      <p:ext uri="{BB962C8B-B14F-4D97-AF65-F5344CB8AC3E}">
        <p14:creationId xmlns:p14="http://schemas.microsoft.com/office/powerpoint/2010/main" val="241027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 and solutions</a:t>
            </a:r>
            <a:endParaRPr lang="en-GB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717315"/>
              </p:ext>
            </p:extLst>
          </p:nvPr>
        </p:nvGraphicFramePr>
        <p:xfrm>
          <a:off x="838200" y="1376126"/>
          <a:ext cx="10515600" cy="3356688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839172">
                <a:tc>
                  <a:txBody>
                    <a:bodyPr/>
                    <a:lstStyle/>
                    <a:p>
                      <a:r>
                        <a:rPr lang="en-GB" b="1" dirty="0"/>
                        <a:t>Challenge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Solution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39172">
                <a:tc>
                  <a:txBody>
                    <a:bodyPr/>
                    <a:lstStyle/>
                    <a:p>
                      <a:r>
                        <a:rPr lang="en-GB"/>
                        <a:t>Authentication issues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Implemented Firebase Auth and error handling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39172">
                <a:tc>
                  <a:txBody>
                    <a:bodyPr/>
                    <a:lstStyle/>
                    <a:p>
                      <a:r>
                        <a:rPr lang="en-GB"/>
                        <a:t>Complex form validation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Used VeeValidate and custom rules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39172">
                <a:tc>
                  <a:txBody>
                    <a:bodyPr/>
                    <a:lstStyle/>
                    <a:p>
                      <a:r>
                        <a:rPr lang="en-GB"/>
                        <a:t>API security concerns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Added token-based access control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34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228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HEALTH INFORMATION SYSTEM</vt:lpstr>
      <vt:lpstr>Purpose</vt:lpstr>
      <vt:lpstr>System Architecture</vt:lpstr>
      <vt:lpstr>Features</vt:lpstr>
      <vt:lpstr>User Interface-Homepage</vt:lpstr>
      <vt:lpstr>User Interface -client</vt:lpstr>
      <vt:lpstr>User Interface-client details</vt:lpstr>
      <vt:lpstr>Flowchart</vt:lpstr>
      <vt:lpstr>Challenges and solutions</vt:lpstr>
      <vt:lpstr>Future Improvements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INFORMATION SYSTEM</dc:title>
  <dc:creator>Microsoft account</dc:creator>
  <cp:lastModifiedBy>Microsoft account</cp:lastModifiedBy>
  <cp:revision>9</cp:revision>
  <dcterms:created xsi:type="dcterms:W3CDTF">2025-04-27T13:27:38Z</dcterms:created>
  <dcterms:modified xsi:type="dcterms:W3CDTF">2025-04-27T20:45:20Z</dcterms:modified>
</cp:coreProperties>
</file>