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5D96-ED60-446E-935B-5A037CAA1E2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5EAE-5C58-4A7A-808B-048756F8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61891-1096-4ADD-A87D-7448E9BD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360488"/>
            <a:ext cx="2420938" cy="477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CC651-31C4-4F99-AD9A-9B65CD9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38" y="4284663"/>
            <a:ext cx="3890963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F835D-5536-42F5-9407-3905E6338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920875"/>
            <a:ext cx="2420938" cy="86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449C0-FF8A-4344-9C66-8ECE4E17A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765425"/>
            <a:ext cx="4097338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0710A-77D0-4277-AD3A-EFDD1A736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4284663"/>
            <a:ext cx="3390900" cy="120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DDA796-C46C-4E19-B574-E548F761E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1360488"/>
            <a:ext cx="4097338" cy="1322388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35DBC23-D926-4D00-9CF2-F848B42E1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873375"/>
            <a:ext cx="2420938" cy="2617788"/>
          </a:xfrm>
          <a:prstGeom prst="rect">
            <a:avLst/>
          </a:prstGeom>
        </p:spPr>
      </p:pic>
      <p:pic>
        <p:nvPicPr>
          <p:cNvPr id="15" name="Picture 14" descr="A close up of a whiteboard&#10;&#10;Description automatically generated">
            <a:extLst>
              <a:ext uri="{FF2B5EF4-FFF2-40B4-BE49-F238E27FC236}">
                <a16:creationId xmlns:a16="http://schemas.microsoft.com/office/drawing/2014/main" id="{CAF78F66-0826-41D4-8886-C6BB9C3869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8" y="1360488"/>
            <a:ext cx="3186113" cy="2841625"/>
          </a:xfrm>
          <a:prstGeom prst="rect">
            <a:avLst/>
          </a:prstGeom>
        </p:spPr>
      </p:pic>
      <p:pic>
        <p:nvPicPr>
          <p:cNvPr id="23" name="Picture 22" descr="A picture containing table&#10;&#10;Description automatically generated">
            <a:extLst>
              <a:ext uri="{FF2B5EF4-FFF2-40B4-BE49-F238E27FC236}">
                <a16:creationId xmlns:a16="http://schemas.microsoft.com/office/drawing/2014/main" id="{86047B1E-F49B-4FCD-BFF2-3D0D3B823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02" y="5572869"/>
            <a:ext cx="648606" cy="648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5C4414-228F-4C6B-8D17-00B8DBB4D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4700" y="5612001"/>
            <a:ext cx="561447" cy="5614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2A89AF-A34D-4A74-828B-A75DE6B6C8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2875" y="5471457"/>
            <a:ext cx="1532545" cy="723963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C578F0-5A28-4FE5-BFB5-E09C7F9B4F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59" y="5471457"/>
            <a:ext cx="750018" cy="7500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DF444E-515D-4E6D-8ADE-B4020AAE4EE7}"/>
              </a:ext>
            </a:extLst>
          </p:cNvPr>
          <p:cNvSpPr txBox="1"/>
          <p:nvPr/>
        </p:nvSpPr>
        <p:spPr>
          <a:xfrm>
            <a:off x="1061723" y="5688493"/>
            <a:ext cx="1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 Used: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EFEE4E-1FF7-4404-BFBD-F55A61360A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5134" y="636527"/>
            <a:ext cx="1038566" cy="7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kwame opoku</dc:creator>
  <cp:lastModifiedBy>kwame opoku</cp:lastModifiedBy>
  <cp:revision>3</cp:revision>
  <dcterms:created xsi:type="dcterms:W3CDTF">2020-06-04T01:19:52Z</dcterms:created>
  <dcterms:modified xsi:type="dcterms:W3CDTF">2020-06-04T01:26:11Z</dcterms:modified>
</cp:coreProperties>
</file>