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19" r:id="rId2"/>
    <p:sldId id="367" r:id="rId3"/>
    <p:sldId id="366" r:id="rId4"/>
    <p:sldId id="406" r:id="rId5"/>
    <p:sldId id="365" r:id="rId6"/>
    <p:sldId id="416" r:id="rId7"/>
    <p:sldId id="296" r:id="rId8"/>
    <p:sldId id="390" r:id="rId9"/>
    <p:sldId id="391" r:id="rId10"/>
    <p:sldId id="413" r:id="rId11"/>
    <p:sldId id="398" r:id="rId12"/>
    <p:sldId id="392" r:id="rId13"/>
    <p:sldId id="393" r:id="rId14"/>
    <p:sldId id="394" r:id="rId15"/>
    <p:sldId id="395" r:id="rId16"/>
    <p:sldId id="378" r:id="rId17"/>
    <p:sldId id="408" r:id="rId18"/>
    <p:sldId id="414" r:id="rId19"/>
    <p:sldId id="404" r:id="rId20"/>
    <p:sldId id="405" r:id="rId21"/>
    <p:sldId id="409" r:id="rId22"/>
    <p:sldId id="410" r:id="rId23"/>
    <p:sldId id="382" r:id="rId24"/>
    <p:sldId id="383" r:id="rId25"/>
    <p:sldId id="301" r:id="rId26"/>
    <p:sldId id="412" r:id="rId27"/>
    <p:sldId id="327" r:id="rId28"/>
    <p:sldId id="384" r:id="rId29"/>
    <p:sldId id="388" r:id="rId30"/>
    <p:sldId id="386" r:id="rId31"/>
    <p:sldId id="387" r:id="rId32"/>
    <p:sldId id="3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E231B7-BC9B-4A59-AB85-74623E0CEDD7}" v="1" dt="2025-01-15T13:55:04.4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4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th Kwame Asafo" userId="6f6cc97c-e2be-45ee-9532-972f448578dc" providerId="ADAL" clId="{C1E231B7-BC9B-4A59-AB85-74623E0CEDD7}"/>
    <pc:docChg chg="custSel modSld">
      <pc:chgData name="Seth Kwame Asafo" userId="6f6cc97c-e2be-45ee-9532-972f448578dc" providerId="ADAL" clId="{C1E231B7-BC9B-4A59-AB85-74623E0CEDD7}" dt="2025-01-15T14:24:10.714" v="43" actId="20577"/>
      <pc:docMkLst>
        <pc:docMk/>
      </pc:docMkLst>
      <pc:sldChg chg="modSp mod">
        <pc:chgData name="Seth Kwame Asafo" userId="6f6cc97c-e2be-45ee-9532-972f448578dc" providerId="ADAL" clId="{C1E231B7-BC9B-4A59-AB85-74623E0CEDD7}" dt="2025-01-15T14:24:10.714" v="43" actId="20577"/>
        <pc:sldMkLst>
          <pc:docMk/>
          <pc:sldMk cId="886973100" sldId="301"/>
        </pc:sldMkLst>
        <pc:spChg chg="mod">
          <ac:chgData name="Seth Kwame Asafo" userId="6f6cc97c-e2be-45ee-9532-972f448578dc" providerId="ADAL" clId="{C1E231B7-BC9B-4A59-AB85-74623E0CEDD7}" dt="2025-01-15T14:24:10.714" v="43" actId="20577"/>
          <ac:spMkLst>
            <pc:docMk/>
            <pc:sldMk cId="886973100" sldId="301"/>
            <ac:spMk id="3" creationId="{5E97D822-014D-4123-9C62-A8BB9B2427E7}"/>
          </ac:spMkLst>
        </pc:spChg>
      </pc:sldChg>
      <pc:sldChg chg="modSp mod">
        <pc:chgData name="Seth Kwame Asafo" userId="6f6cc97c-e2be-45ee-9532-972f448578dc" providerId="ADAL" clId="{C1E231B7-BC9B-4A59-AB85-74623E0CEDD7}" dt="2025-01-15T13:15:25.465" v="6" actId="1076"/>
        <pc:sldMkLst>
          <pc:docMk/>
          <pc:sldMk cId="404014440" sldId="396"/>
        </pc:sldMkLst>
        <pc:spChg chg="mod">
          <ac:chgData name="Seth Kwame Asafo" userId="6f6cc97c-e2be-45ee-9532-972f448578dc" providerId="ADAL" clId="{C1E231B7-BC9B-4A59-AB85-74623E0CEDD7}" dt="2025-01-15T13:15:25.465" v="6" actId="1076"/>
          <ac:spMkLst>
            <pc:docMk/>
            <pc:sldMk cId="404014440" sldId="396"/>
            <ac:spMk id="2" creationId="{541BFC70-0EF6-8D23-8848-BD20BAEBBC74}"/>
          </ac:spMkLst>
        </pc:spChg>
      </pc:sldChg>
    </pc:docChg>
  </pc:docChgLst>
  <pc:docChgLst>
    <pc:chgData name="Owa, Kayode" userId="814782ae-4e50-44b2-b9f5-91c8ccf2bc6c" providerId="ADAL" clId="{C42A2CC6-E796-4FA5-9B71-88456E67C0B1}"/>
    <pc:docChg chg="undo custSel addSld delSld modSld sldOrd">
      <pc:chgData name="Owa, Kayode" userId="814782ae-4e50-44b2-b9f5-91c8ccf2bc6c" providerId="ADAL" clId="{C42A2CC6-E796-4FA5-9B71-88456E67C0B1}" dt="2025-01-10T17:38:29.026" v="1831" actId="1076"/>
      <pc:docMkLst>
        <pc:docMk/>
      </pc:docMkLst>
      <pc:sldChg chg="del">
        <pc:chgData name="Owa, Kayode" userId="814782ae-4e50-44b2-b9f5-91c8ccf2bc6c" providerId="ADAL" clId="{C42A2CC6-E796-4FA5-9B71-88456E67C0B1}" dt="2024-12-15T11:26:24.095" v="2" actId="47"/>
        <pc:sldMkLst>
          <pc:docMk/>
          <pc:sldMk cId="4216134693" sldId="256"/>
        </pc:sldMkLst>
      </pc:sldChg>
      <pc:sldChg chg="add del">
        <pc:chgData name="Owa, Kayode" userId="814782ae-4e50-44b2-b9f5-91c8ccf2bc6c" providerId="ADAL" clId="{C42A2CC6-E796-4FA5-9B71-88456E67C0B1}" dt="2024-12-15T12:04:05.365" v="318" actId="47"/>
        <pc:sldMkLst>
          <pc:docMk/>
          <pc:sldMk cId="3809313050" sldId="274"/>
        </pc:sldMkLst>
      </pc:sldChg>
      <pc:sldChg chg="modSp mod">
        <pc:chgData name="Owa, Kayode" userId="814782ae-4e50-44b2-b9f5-91c8ccf2bc6c" providerId="ADAL" clId="{C42A2CC6-E796-4FA5-9B71-88456E67C0B1}" dt="2025-01-10T11:46:04.104" v="1070" actId="6549"/>
        <pc:sldMkLst>
          <pc:docMk/>
          <pc:sldMk cId="1967654330" sldId="294"/>
        </pc:sldMkLst>
        <pc:spChg chg="mod">
          <ac:chgData name="Owa, Kayode" userId="814782ae-4e50-44b2-b9f5-91c8ccf2bc6c" providerId="ADAL" clId="{C42A2CC6-E796-4FA5-9B71-88456E67C0B1}" dt="2025-01-10T11:46:04.104" v="1070" actId="6549"/>
          <ac:spMkLst>
            <pc:docMk/>
            <pc:sldMk cId="1967654330" sldId="294"/>
            <ac:spMk id="4" creationId="{CA7C2D5D-CBD9-42A2-9895-C55545FA8763}"/>
          </ac:spMkLst>
        </pc:spChg>
      </pc:sldChg>
      <pc:sldChg chg="addSp delSp modSp mod">
        <pc:chgData name="Owa, Kayode" userId="814782ae-4e50-44b2-b9f5-91c8ccf2bc6c" providerId="ADAL" clId="{C42A2CC6-E796-4FA5-9B71-88456E67C0B1}" dt="2025-01-10T12:48:20.187" v="1728" actId="13926"/>
        <pc:sldMkLst>
          <pc:docMk/>
          <pc:sldMk cId="2938924259" sldId="296"/>
        </pc:sldMkLst>
        <pc:spChg chg="mod">
          <ac:chgData name="Owa, Kayode" userId="814782ae-4e50-44b2-b9f5-91c8ccf2bc6c" providerId="ADAL" clId="{C42A2CC6-E796-4FA5-9B71-88456E67C0B1}" dt="2025-01-10T11:51:35.125" v="1353" actId="20577"/>
          <ac:spMkLst>
            <pc:docMk/>
            <pc:sldMk cId="2938924259" sldId="296"/>
            <ac:spMk id="2" creationId="{FB3713A4-8B6E-4AB4-8674-6C07FA364D58}"/>
          </ac:spMkLst>
        </pc:spChg>
        <pc:spChg chg="add mod">
          <ac:chgData name="Owa, Kayode" userId="814782ae-4e50-44b2-b9f5-91c8ccf2bc6c" providerId="ADAL" clId="{C42A2CC6-E796-4FA5-9B71-88456E67C0B1}" dt="2025-01-10T12:40:43.485" v="1618" actId="14100"/>
          <ac:spMkLst>
            <pc:docMk/>
            <pc:sldMk cId="2938924259" sldId="296"/>
            <ac:spMk id="3" creationId="{93370B0C-007E-E459-F9CC-D3F6F89E4715}"/>
          </ac:spMkLst>
        </pc:spChg>
        <pc:spChg chg="mod">
          <ac:chgData name="Owa, Kayode" userId="814782ae-4e50-44b2-b9f5-91c8ccf2bc6c" providerId="ADAL" clId="{C42A2CC6-E796-4FA5-9B71-88456E67C0B1}" dt="2025-01-10T11:49:36.823" v="1094" actId="20577"/>
          <ac:spMkLst>
            <pc:docMk/>
            <pc:sldMk cId="2938924259" sldId="296"/>
            <ac:spMk id="4" creationId="{CA7C2D5D-CBD9-42A2-9895-C55545FA8763}"/>
          </ac:spMkLst>
        </pc:spChg>
        <pc:spChg chg="add mod">
          <ac:chgData name="Owa, Kayode" userId="814782ae-4e50-44b2-b9f5-91c8ccf2bc6c" providerId="ADAL" clId="{C42A2CC6-E796-4FA5-9B71-88456E67C0B1}" dt="2025-01-10T12:48:20.187" v="1728" actId="13926"/>
          <ac:spMkLst>
            <pc:docMk/>
            <pc:sldMk cId="2938924259" sldId="296"/>
            <ac:spMk id="7" creationId="{FA71D1AC-C1BD-66E3-FF93-1B7773E32D5D}"/>
          </ac:spMkLst>
        </pc:spChg>
      </pc:sldChg>
      <pc:sldChg chg="modSp add del mod">
        <pc:chgData name="Owa, Kayode" userId="814782ae-4e50-44b2-b9f5-91c8ccf2bc6c" providerId="ADAL" clId="{C42A2CC6-E796-4FA5-9B71-88456E67C0B1}" dt="2024-12-15T12:04:03.239" v="317" actId="47"/>
        <pc:sldMkLst>
          <pc:docMk/>
          <pc:sldMk cId="886973100" sldId="301"/>
        </pc:sldMkLst>
        <pc:spChg chg="mod">
          <ac:chgData name="Owa, Kayode" userId="814782ae-4e50-44b2-b9f5-91c8ccf2bc6c" providerId="ADAL" clId="{C42A2CC6-E796-4FA5-9B71-88456E67C0B1}" dt="2024-12-15T11:58:05.559" v="230" actId="14100"/>
          <ac:spMkLst>
            <pc:docMk/>
            <pc:sldMk cId="886973100" sldId="301"/>
            <ac:spMk id="2" creationId="{FB3713A4-8B6E-4AB4-8674-6C07FA364D58}"/>
          </ac:spMkLst>
        </pc:spChg>
      </pc:sldChg>
      <pc:sldChg chg="add del">
        <pc:chgData name="Owa, Kayode" userId="814782ae-4e50-44b2-b9f5-91c8ccf2bc6c" providerId="ADAL" clId="{C42A2CC6-E796-4FA5-9B71-88456E67C0B1}" dt="2024-12-15T12:04:14.415" v="324" actId="47"/>
        <pc:sldMkLst>
          <pc:docMk/>
          <pc:sldMk cId="4011531927" sldId="327"/>
        </pc:sldMkLst>
      </pc:sldChg>
      <pc:sldChg chg="add del">
        <pc:chgData name="Owa, Kayode" userId="814782ae-4e50-44b2-b9f5-91c8ccf2bc6c" providerId="ADAL" clId="{C42A2CC6-E796-4FA5-9B71-88456E67C0B1}" dt="2024-12-29T18:10:20.270" v="1052" actId="47"/>
        <pc:sldMkLst>
          <pc:docMk/>
          <pc:sldMk cId="3708978767" sldId="362"/>
        </pc:sldMkLst>
      </pc:sldChg>
      <pc:sldChg chg="delSp mod">
        <pc:chgData name="Owa, Kayode" userId="814782ae-4e50-44b2-b9f5-91c8ccf2bc6c" providerId="ADAL" clId="{C42A2CC6-E796-4FA5-9B71-88456E67C0B1}" dt="2024-12-15T11:36:06.687" v="45" actId="478"/>
        <pc:sldMkLst>
          <pc:docMk/>
          <pc:sldMk cId="1276974224" sldId="366"/>
        </pc:sldMkLst>
      </pc:sldChg>
      <pc:sldChg chg="del ord">
        <pc:chgData name="Owa, Kayode" userId="814782ae-4e50-44b2-b9f5-91c8ccf2bc6c" providerId="ADAL" clId="{C42A2CC6-E796-4FA5-9B71-88456E67C0B1}" dt="2024-12-15T11:37:16.239" v="76" actId="47"/>
        <pc:sldMkLst>
          <pc:docMk/>
          <pc:sldMk cId="218807692" sldId="368"/>
        </pc:sldMkLst>
      </pc:sldChg>
      <pc:sldChg chg="del">
        <pc:chgData name="Owa, Kayode" userId="814782ae-4e50-44b2-b9f5-91c8ccf2bc6c" providerId="ADAL" clId="{C42A2CC6-E796-4FA5-9B71-88456E67C0B1}" dt="2024-12-29T18:10:13.196" v="1049" actId="47"/>
        <pc:sldMkLst>
          <pc:docMk/>
          <pc:sldMk cId="2699912814" sldId="369"/>
        </pc:sldMkLst>
      </pc:sldChg>
      <pc:sldChg chg="del">
        <pc:chgData name="Owa, Kayode" userId="814782ae-4e50-44b2-b9f5-91c8ccf2bc6c" providerId="ADAL" clId="{C42A2CC6-E796-4FA5-9B71-88456E67C0B1}" dt="2024-12-15T11:26:25.297" v="4" actId="47"/>
        <pc:sldMkLst>
          <pc:docMk/>
          <pc:sldMk cId="3982257937" sldId="372"/>
        </pc:sldMkLst>
      </pc:sldChg>
      <pc:sldChg chg="del">
        <pc:chgData name="Owa, Kayode" userId="814782ae-4e50-44b2-b9f5-91c8ccf2bc6c" providerId="ADAL" clId="{C42A2CC6-E796-4FA5-9B71-88456E67C0B1}" dt="2024-12-15T11:26:24.650" v="3" actId="47"/>
        <pc:sldMkLst>
          <pc:docMk/>
          <pc:sldMk cId="1015299257" sldId="373"/>
        </pc:sldMkLst>
      </pc:sldChg>
      <pc:sldChg chg="del">
        <pc:chgData name="Owa, Kayode" userId="814782ae-4e50-44b2-b9f5-91c8ccf2bc6c" providerId="ADAL" clId="{C42A2CC6-E796-4FA5-9B71-88456E67C0B1}" dt="2024-12-15T11:26:23.151" v="1" actId="47"/>
        <pc:sldMkLst>
          <pc:docMk/>
          <pc:sldMk cId="3623190298" sldId="374"/>
        </pc:sldMkLst>
      </pc:sldChg>
      <pc:sldChg chg="del">
        <pc:chgData name="Owa, Kayode" userId="814782ae-4e50-44b2-b9f5-91c8ccf2bc6c" providerId="ADAL" clId="{C42A2CC6-E796-4FA5-9B71-88456E67C0B1}" dt="2024-12-15T11:26:28.130" v="5" actId="47"/>
        <pc:sldMkLst>
          <pc:docMk/>
          <pc:sldMk cId="124550413" sldId="375"/>
        </pc:sldMkLst>
      </pc:sldChg>
      <pc:sldChg chg="add del">
        <pc:chgData name="Owa, Kayode" userId="814782ae-4e50-44b2-b9f5-91c8ccf2bc6c" providerId="ADAL" clId="{C42A2CC6-E796-4FA5-9B71-88456E67C0B1}" dt="2024-12-29T18:10:24.499" v="1053" actId="47"/>
        <pc:sldMkLst>
          <pc:docMk/>
          <pc:sldMk cId="2708168936" sldId="376"/>
        </pc:sldMkLst>
      </pc:sldChg>
      <pc:sldChg chg="add del">
        <pc:chgData name="Owa, Kayode" userId="814782ae-4e50-44b2-b9f5-91c8ccf2bc6c" providerId="ADAL" clId="{C42A2CC6-E796-4FA5-9B71-88456E67C0B1}" dt="2024-12-29T18:10:54.189" v="1055" actId="47"/>
        <pc:sldMkLst>
          <pc:docMk/>
          <pc:sldMk cId="1683405686" sldId="377"/>
        </pc:sldMkLst>
      </pc:sldChg>
      <pc:sldChg chg="addSp delSp modSp mod ord">
        <pc:chgData name="Owa, Kayode" userId="814782ae-4e50-44b2-b9f5-91c8ccf2bc6c" providerId="ADAL" clId="{C42A2CC6-E796-4FA5-9B71-88456E67C0B1}" dt="2024-12-15T11:28:51.284" v="24" actId="1076"/>
        <pc:sldMkLst>
          <pc:docMk/>
          <pc:sldMk cId="4259298248" sldId="378"/>
        </pc:sldMkLst>
        <pc:picChg chg="add mod">
          <ac:chgData name="Owa, Kayode" userId="814782ae-4e50-44b2-b9f5-91c8ccf2bc6c" providerId="ADAL" clId="{C42A2CC6-E796-4FA5-9B71-88456E67C0B1}" dt="2024-12-15T11:28:51.284" v="24" actId="1076"/>
          <ac:picMkLst>
            <pc:docMk/>
            <pc:sldMk cId="4259298248" sldId="378"/>
            <ac:picMk id="5" creationId="{52D3846C-4AD4-E0B3-707F-2CD7BB58F954}"/>
          </ac:picMkLst>
        </pc:picChg>
      </pc:sldChg>
      <pc:sldChg chg="add del">
        <pc:chgData name="Owa, Kayode" userId="814782ae-4e50-44b2-b9f5-91c8ccf2bc6c" providerId="ADAL" clId="{C42A2CC6-E796-4FA5-9B71-88456E67C0B1}" dt="2024-12-29T18:10:50.655" v="1054" actId="47"/>
        <pc:sldMkLst>
          <pc:docMk/>
          <pc:sldMk cId="1565856055" sldId="381"/>
        </pc:sldMkLst>
      </pc:sldChg>
      <pc:sldChg chg="add del">
        <pc:chgData name="Owa, Kayode" userId="814782ae-4e50-44b2-b9f5-91c8ccf2bc6c" providerId="ADAL" clId="{C42A2CC6-E796-4FA5-9B71-88456E67C0B1}" dt="2024-12-15T12:04:00.342" v="315" actId="47"/>
        <pc:sldMkLst>
          <pc:docMk/>
          <pc:sldMk cId="3530479320" sldId="382"/>
        </pc:sldMkLst>
      </pc:sldChg>
      <pc:sldChg chg="add del">
        <pc:chgData name="Owa, Kayode" userId="814782ae-4e50-44b2-b9f5-91c8ccf2bc6c" providerId="ADAL" clId="{C42A2CC6-E796-4FA5-9B71-88456E67C0B1}" dt="2024-12-15T12:04:01.738" v="316" actId="47"/>
        <pc:sldMkLst>
          <pc:docMk/>
          <pc:sldMk cId="1237127683" sldId="383"/>
        </pc:sldMkLst>
      </pc:sldChg>
      <pc:sldChg chg="add del">
        <pc:chgData name="Owa, Kayode" userId="814782ae-4e50-44b2-b9f5-91c8ccf2bc6c" providerId="ADAL" clId="{C42A2CC6-E796-4FA5-9B71-88456E67C0B1}" dt="2024-12-15T12:04:13.509" v="323" actId="47"/>
        <pc:sldMkLst>
          <pc:docMk/>
          <pc:sldMk cId="1920471889" sldId="384"/>
        </pc:sldMkLst>
      </pc:sldChg>
      <pc:sldChg chg="add del">
        <pc:chgData name="Owa, Kayode" userId="814782ae-4e50-44b2-b9f5-91c8ccf2bc6c" providerId="ADAL" clId="{C42A2CC6-E796-4FA5-9B71-88456E67C0B1}" dt="2024-12-15T12:04:08.345" v="319" actId="47"/>
        <pc:sldMkLst>
          <pc:docMk/>
          <pc:sldMk cId="2718946108" sldId="385"/>
        </pc:sldMkLst>
      </pc:sldChg>
      <pc:sldChg chg="add del">
        <pc:chgData name="Owa, Kayode" userId="814782ae-4e50-44b2-b9f5-91c8ccf2bc6c" providerId="ADAL" clId="{C42A2CC6-E796-4FA5-9B71-88456E67C0B1}" dt="2024-12-15T12:04:11.466" v="321" actId="47"/>
        <pc:sldMkLst>
          <pc:docMk/>
          <pc:sldMk cId="1581703421" sldId="386"/>
        </pc:sldMkLst>
      </pc:sldChg>
      <pc:sldChg chg="add del">
        <pc:chgData name="Owa, Kayode" userId="814782ae-4e50-44b2-b9f5-91c8ccf2bc6c" providerId="ADAL" clId="{C42A2CC6-E796-4FA5-9B71-88456E67C0B1}" dt="2024-12-15T12:04:10.170" v="320" actId="47"/>
        <pc:sldMkLst>
          <pc:docMk/>
          <pc:sldMk cId="657961526" sldId="387"/>
        </pc:sldMkLst>
      </pc:sldChg>
      <pc:sldChg chg="add del">
        <pc:chgData name="Owa, Kayode" userId="814782ae-4e50-44b2-b9f5-91c8ccf2bc6c" providerId="ADAL" clId="{C42A2CC6-E796-4FA5-9B71-88456E67C0B1}" dt="2024-12-15T12:04:12.605" v="322" actId="47"/>
        <pc:sldMkLst>
          <pc:docMk/>
          <pc:sldMk cId="202963562" sldId="388"/>
        </pc:sldMkLst>
      </pc:sldChg>
      <pc:sldChg chg="addSp modSp mod">
        <pc:chgData name="Owa, Kayode" userId="814782ae-4e50-44b2-b9f5-91c8ccf2bc6c" providerId="ADAL" clId="{C42A2CC6-E796-4FA5-9B71-88456E67C0B1}" dt="2024-12-29T17:53:33.099" v="416" actId="20577"/>
        <pc:sldMkLst>
          <pc:docMk/>
          <pc:sldMk cId="1946978168" sldId="391"/>
        </pc:sldMkLst>
        <pc:spChg chg="mod">
          <ac:chgData name="Owa, Kayode" userId="814782ae-4e50-44b2-b9f5-91c8ccf2bc6c" providerId="ADAL" clId="{C42A2CC6-E796-4FA5-9B71-88456E67C0B1}" dt="2024-12-29T17:53:33.099" v="416" actId="20577"/>
          <ac:spMkLst>
            <pc:docMk/>
            <pc:sldMk cId="1946978168" sldId="391"/>
            <ac:spMk id="3" creationId="{CD49E1F7-DE64-4F73-8CAB-0D8F22F88C03}"/>
          </ac:spMkLst>
        </pc:spChg>
        <pc:cxnChg chg="add">
          <ac:chgData name="Owa, Kayode" userId="814782ae-4e50-44b2-b9f5-91c8ccf2bc6c" providerId="ADAL" clId="{C42A2CC6-E796-4FA5-9B71-88456E67C0B1}" dt="2024-12-29T17:52:57.856" v="353" actId="11529"/>
          <ac:cxnSpMkLst>
            <pc:docMk/>
            <pc:sldMk cId="1946978168" sldId="391"/>
            <ac:cxnSpMk id="5" creationId="{A8182521-8060-A86A-DE17-640C12BF8812}"/>
          </ac:cxnSpMkLst>
        </pc:cxnChg>
      </pc:sldChg>
      <pc:sldChg chg="del">
        <pc:chgData name="Owa, Kayode" userId="814782ae-4e50-44b2-b9f5-91c8ccf2bc6c" providerId="ADAL" clId="{C42A2CC6-E796-4FA5-9B71-88456E67C0B1}" dt="2024-12-29T18:10:14.533" v="1050" actId="47"/>
        <pc:sldMkLst>
          <pc:docMk/>
          <pc:sldMk cId="2441591103" sldId="397"/>
        </pc:sldMkLst>
      </pc:sldChg>
      <pc:sldChg chg="ord">
        <pc:chgData name="Owa, Kayode" userId="814782ae-4e50-44b2-b9f5-91c8ccf2bc6c" providerId="ADAL" clId="{C42A2CC6-E796-4FA5-9B71-88456E67C0B1}" dt="2024-12-15T11:33:47.383" v="33"/>
        <pc:sldMkLst>
          <pc:docMk/>
          <pc:sldMk cId="1422563459" sldId="398"/>
        </pc:sldMkLst>
      </pc:sldChg>
      <pc:sldChg chg="del">
        <pc:chgData name="Owa, Kayode" userId="814782ae-4e50-44b2-b9f5-91c8ccf2bc6c" providerId="ADAL" clId="{C42A2CC6-E796-4FA5-9B71-88456E67C0B1}" dt="2024-12-29T18:10:17.328" v="1051" actId="47"/>
        <pc:sldMkLst>
          <pc:docMk/>
          <pc:sldMk cId="3149180811" sldId="399"/>
        </pc:sldMkLst>
      </pc:sldChg>
      <pc:sldChg chg="del">
        <pc:chgData name="Owa, Kayode" userId="814782ae-4e50-44b2-b9f5-91c8ccf2bc6c" providerId="ADAL" clId="{C42A2CC6-E796-4FA5-9B71-88456E67C0B1}" dt="2024-12-15T11:26:30.732" v="6" actId="47"/>
        <pc:sldMkLst>
          <pc:docMk/>
          <pc:sldMk cId="1959572899" sldId="400"/>
        </pc:sldMkLst>
      </pc:sldChg>
      <pc:sldChg chg="del">
        <pc:chgData name="Owa, Kayode" userId="814782ae-4e50-44b2-b9f5-91c8ccf2bc6c" providerId="ADAL" clId="{C42A2CC6-E796-4FA5-9B71-88456E67C0B1}" dt="2024-12-29T17:47:51.958" v="328" actId="47"/>
        <pc:sldMkLst>
          <pc:docMk/>
          <pc:sldMk cId="1075881468" sldId="401"/>
        </pc:sldMkLst>
      </pc:sldChg>
      <pc:sldChg chg="new del">
        <pc:chgData name="Owa, Kayode" userId="814782ae-4e50-44b2-b9f5-91c8ccf2bc6c" providerId="ADAL" clId="{C42A2CC6-E796-4FA5-9B71-88456E67C0B1}" dt="2024-12-29T17:48:00.725" v="329" actId="47"/>
        <pc:sldMkLst>
          <pc:docMk/>
          <pc:sldMk cId="3464972493" sldId="402"/>
        </pc:sldMkLst>
      </pc:sldChg>
      <pc:sldChg chg="addSp new del mod">
        <pc:chgData name="Owa, Kayode" userId="814782ae-4e50-44b2-b9f5-91c8ccf2bc6c" providerId="ADAL" clId="{C42A2CC6-E796-4FA5-9B71-88456E67C0B1}" dt="2024-12-15T11:28:54.427" v="25" actId="47"/>
        <pc:sldMkLst>
          <pc:docMk/>
          <pc:sldMk cId="4012921641" sldId="403"/>
        </pc:sldMkLst>
      </pc:sldChg>
      <pc:sldChg chg="addSp delSp modSp add mod ord">
        <pc:chgData name="Owa, Kayode" userId="814782ae-4e50-44b2-b9f5-91c8ccf2bc6c" providerId="ADAL" clId="{C42A2CC6-E796-4FA5-9B71-88456E67C0B1}" dt="2024-12-29T18:07:55.309" v="964"/>
        <pc:sldMkLst>
          <pc:docMk/>
          <pc:sldMk cId="980023700" sldId="404"/>
        </pc:sldMkLst>
        <pc:spChg chg="mod">
          <ac:chgData name="Owa, Kayode" userId="814782ae-4e50-44b2-b9f5-91c8ccf2bc6c" providerId="ADAL" clId="{C42A2CC6-E796-4FA5-9B71-88456E67C0B1}" dt="2024-12-29T18:06:29.665" v="930" actId="1076"/>
          <ac:spMkLst>
            <pc:docMk/>
            <pc:sldMk cId="980023700" sldId="404"/>
            <ac:spMk id="2" creationId="{E58271A4-64DD-99C5-E6C6-EE96FB7BAC3F}"/>
          </ac:spMkLst>
        </pc:spChg>
        <pc:spChg chg="add mod">
          <ac:chgData name="Owa, Kayode" userId="814782ae-4e50-44b2-b9f5-91c8ccf2bc6c" providerId="ADAL" clId="{C42A2CC6-E796-4FA5-9B71-88456E67C0B1}" dt="2024-12-29T18:07:29.257" v="962" actId="20577"/>
          <ac:spMkLst>
            <pc:docMk/>
            <pc:sldMk cId="980023700" sldId="404"/>
            <ac:spMk id="11" creationId="{55C17247-388C-8193-770F-3F2DB9F67DA9}"/>
          </ac:spMkLst>
        </pc:spChg>
        <pc:picChg chg="add mod">
          <ac:chgData name="Owa, Kayode" userId="814782ae-4e50-44b2-b9f5-91c8ccf2bc6c" providerId="ADAL" clId="{C42A2CC6-E796-4FA5-9B71-88456E67C0B1}" dt="2024-12-29T18:06:56.920" v="941" actId="14100"/>
          <ac:picMkLst>
            <pc:docMk/>
            <pc:sldMk cId="980023700" sldId="404"/>
            <ac:picMk id="9" creationId="{8A73F9F9-A669-973D-1720-2591AD295045}"/>
          </ac:picMkLst>
        </pc:picChg>
      </pc:sldChg>
      <pc:sldChg chg="addSp delSp modSp add mod">
        <pc:chgData name="Owa, Kayode" userId="814782ae-4e50-44b2-b9f5-91c8ccf2bc6c" providerId="ADAL" clId="{C42A2CC6-E796-4FA5-9B71-88456E67C0B1}" dt="2024-12-29T18:08:36.393" v="996" actId="1076"/>
        <pc:sldMkLst>
          <pc:docMk/>
          <pc:sldMk cId="1100986172" sldId="405"/>
        </pc:sldMkLst>
        <pc:spChg chg="mod">
          <ac:chgData name="Owa, Kayode" userId="814782ae-4e50-44b2-b9f5-91c8ccf2bc6c" providerId="ADAL" clId="{C42A2CC6-E796-4FA5-9B71-88456E67C0B1}" dt="2024-12-29T18:08:36.393" v="996" actId="1076"/>
          <ac:spMkLst>
            <pc:docMk/>
            <pc:sldMk cId="1100986172" sldId="405"/>
            <ac:spMk id="2" creationId="{E58271A4-64DD-99C5-E6C6-EE96FB7BAC3F}"/>
          </ac:spMkLst>
        </pc:spChg>
        <pc:picChg chg="add mod ord">
          <ac:chgData name="Owa, Kayode" userId="814782ae-4e50-44b2-b9f5-91c8ccf2bc6c" providerId="ADAL" clId="{C42A2CC6-E796-4FA5-9B71-88456E67C0B1}" dt="2024-12-15T11:39:55.803" v="92" actId="1076"/>
          <ac:picMkLst>
            <pc:docMk/>
            <pc:sldMk cId="1100986172" sldId="405"/>
            <ac:picMk id="5" creationId="{358CB741-DBD1-15FD-A9E4-F8BEE2105E91}"/>
          </ac:picMkLst>
        </pc:picChg>
        <pc:picChg chg="add mod">
          <ac:chgData name="Owa, Kayode" userId="814782ae-4e50-44b2-b9f5-91c8ccf2bc6c" providerId="ADAL" clId="{C42A2CC6-E796-4FA5-9B71-88456E67C0B1}" dt="2024-12-29T18:08:06.033" v="966" actId="1076"/>
          <ac:picMkLst>
            <pc:docMk/>
            <pc:sldMk cId="1100986172" sldId="405"/>
            <ac:picMk id="7" creationId="{A03F07D0-88E0-BD5A-B2E7-36CE9827C2EE}"/>
          </ac:picMkLst>
        </pc:picChg>
      </pc:sldChg>
      <pc:sldChg chg="addSp delSp modSp add mod">
        <pc:chgData name="Owa, Kayode" userId="814782ae-4e50-44b2-b9f5-91c8ccf2bc6c" providerId="ADAL" clId="{C42A2CC6-E796-4FA5-9B71-88456E67C0B1}" dt="2024-12-15T11:37:10.820" v="75" actId="14100"/>
        <pc:sldMkLst>
          <pc:docMk/>
          <pc:sldMk cId="1755885513" sldId="406"/>
        </pc:sldMkLst>
        <pc:spChg chg="add mod">
          <ac:chgData name="Owa, Kayode" userId="814782ae-4e50-44b2-b9f5-91c8ccf2bc6c" providerId="ADAL" clId="{C42A2CC6-E796-4FA5-9B71-88456E67C0B1}" dt="2024-12-15T11:36:55.020" v="71" actId="6549"/>
          <ac:spMkLst>
            <pc:docMk/>
            <pc:sldMk cId="1755885513" sldId="406"/>
            <ac:spMk id="5" creationId="{6BB679A3-68AD-C033-20B2-D8045AD6D831}"/>
          </ac:spMkLst>
        </pc:spChg>
        <pc:picChg chg="mod">
          <ac:chgData name="Owa, Kayode" userId="814782ae-4e50-44b2-b9f5-91c8ccf2bc6c" providerId="ADAL" clId="{C42A2CC6-E796-4FA5-9B71-88456E67C0B1}" dt="2024-12-15T11:37:00.633" v="72" actId="1076"/>
          <ac:picMkLst>
            <pc:docMk/>
            <pc:sldMk cId="1755885513" sldId="406"/>
            <ac:picMk id="7" creationId="{B6B2B959-9B18-B905-F016-27FB4C54045B}"/>
          </ac:picMkLst>
        </pc:picChg>
        <pc:cxnChg chg="add mod">
          <ac:chgData name="Owa, Kayode" userId="814782ae-4e50-44b2-b9f5-91c8ccf2bc6c" providerId="ADAL" clId="{C42A2CC6-E796-4FA5-9B71-88456E67C0B1}" dt="2024-12-15T11:37:10.820" v="75" actId="14100"/>
          <ac:cxnSpMkLst>
            <pc:docMk/>
            <pc:sldMk cId="1755885513" sldId="406"/>
            <ac:cxnSpMk id="2" creationId="{EAA30B00-6B2C-AC9E-47AC-094D3BACA0D6}"/>
          </ac:cxnSpMkLst>
        </pc:cxnChg>
      </pc:sldChg>
      <pc:sldChg chg="delSp modSp add del mod">
        <pc:chgData name="Owa, Kayode" userId="814782ae-4e50-44b2-b9f5-91c8ccf2bc6c" providerId="ADAL" clId="{C42A2CC6-E796-4FA5-9B71-88456E67C0B1}" dt="2024-12-29T18:08:01.079" v="965" actId="47"/>
        <pc:sldMkLst>
          <pc:docMk/>
          <pc:sldMk cId="910655394" sldId="407"/>
        </pc:sldMkLst>
      </pc:sldChg>
      <pc:sldChg chg="addSp delSp modSp add mod">
        <pc:chgData name="Owa, Kayode" userId="814782ae-4e50-44b2-b9f5-91c8ccf2bc6c" providerId="ADAL" clId="{C42A2CC6-E796-4FA5-9B71-88456E67C0B1}" dt="2024-12-29T18:02:04.692" v="476" actId="27636"/>
        <pc:sldMkLst>
          <pc:docMk/>
          <pc:sldMk cId="1796827617" sldId="408"/>
        </pc:sldMkLst>
        <pc:spChg chg="mod">
          <ac:chgData name="Owa, Kayode" userId="814782ae-4e50-44b2-b9f5-91c8ccf2bc6c" providerId="ADAL" clId="{C42A2CC6-E796-4FA5-9B71-88456E67C0B1}" dt="2024-12-29T18:01:18.538" v="465" actId="1076"/>
          <ac:spMkLst>
            <pc:docMk/>
            <pc:sldMk cId="1796827617" sldId="408"/>
            <ac:spMk id="2" creationId="{E58271A4-64DD-99C5-E6C6-EE96FB7BAC3F}"/>
          </ac:spMkLst>
        </pc:spChg>
        <pc:spChg chg="add mod">
          <ac:chgData name="Owa, Kayode" userId="814782ae-4e50-44b2-b9f5-91c8ccf2bc6c" providerId="ADAL" clId="{C42A2CC6-E796-4FA5-9B71-88456E67C0B1}" dt="2024-12-29T18:02:04.692" v="476" actId="27636"/>
          <ac:spMkLst>
            <pc:docMk/>
            <pc:sldMk cId="1796827617" sldId="408"/>
            <ac:spMk id="4" creationId="{8A025DE1-D1E9-0D8A-8A79-A91BB9E2DD7A}"/>
          </ac:spMkLst>
        </pc:spChg>
        <pc:picChg chg="mod">
          <ac:chgData name="Owa, Kayode" userId="814782ae-4e50-44b2-b9f5-91c8ccf2bc6c" providerId="ADAL" clId="{C42A2CC6-E796-4FA5-9B71-88456E67C0B1}" dt="2024-12-29T18:01:38.546" v="474" actId="1076"/>
          <ac:picMkLst>
            <pc:docMk/>
            <pc:sldMk cId="1796827617" sldId="408"/>
            <ac:picMk id="5" creationId="{C347B8B1-EFC9-A69B-53A8-DE1B3FCB4CAB}"/>
          </ac:picMkLst>
        </pc:picChg>
      </pc:sldChg>
      <pc:sldChg chg="addSp modSp new mod">
        <pc:chgData name="Owa, Kayode" userId="814782ae-4e50-44b2-b9f5-91c8ccf2bc6c" providerId="ADAL" clId="{C42A2CC6-E796-4FA5-9B71-88456E67C0B1}" dt="2024-12-29T18:08:23.928" v="993" actId="1076"/>
        <pc:sldMkLst>
          <pc:docMk/>
          <pc:sldMk cId="2327522930" sldId="409"/>
        </pc:sldMkLst>
        <pc:spChg chg="mod">
          <ac:chgData name="Owa, Kayode" userId="814782ae-4e50-44b2-b9f5-91c8ccf2bc6c" providerId="ADAL" clId="{C42A2CC6-E796-4FA5-9B71-88456E67C0B1}" dt="2024-12-29T18:08:20.745" v="992" actId="20577"/>
          <ac:spMkLst>
            <pc:docMk/>
            <pc:sldMk cId="2327522930" sldId="409"/>
            <ac:spMk id="2" creationId="{D5B80D26-AF30-C841-3D35-1D4E38EFD601}"/>
          </ac:spMkLst>
        </pc:spChg>
        <pc:picChg chg="add mod">
          <ac:chgData name="Owa, Kayode" userId="814782ae-4e50-44b2-b9f5-91c8ccf2bc6c" providerId="ADAL" clId="{C42A2CC6-E796-4FA5-9B71-88456E67C0B1}" dt="2024-12-29T18:08:23.928" v="993" actId="1076"/>
          <ac:picMkLst>
            <pc:docMk/>
            <pc:sldMk cId="2327522930" sldId="409"/>
            <ac:picMk id="5" creationId="{050987C8-CFC8-7C05-BFEA-BC96F4C4C6AD}"/>
          </ac:picMkLst>
        </pc:picChg>
      </pc:sldChg>
      <pc:sldChg chg="addSp modSp new mod">
        <pc:chgData name="Owa, Kayode" userId="814782ae-4e50-44b2-b9f5-91c8ccf2bc6c" providerId="ADAL" clId="{C42A2CC6-E796-4FA5-9B71-88456E67C0B1}" dt="2024-12-29T18:10:06.810" v="1048" actId="1076"/>
        <pc:sldMkLst>
          <pc:docMk/>
          <pc:sldMk cId="541483475" sldId="410"/>
        </pc:sldMkLst>
        <pc:spChg chg="mod">
          <ac:chgData name="Owa, Kayode" userId="814782ae-4e50-44b2-b9f5-91c8ccf2bc6c" providerId="ADAL" clId="{C42A2CC6-E796-4FA5-9B71-88456E67C0B1}" dt="2024-12-29T18:10:06.810" v="1048" actId="1076"/>
          <ac:spMkLst>
            <pc:docMk/>
            <pc:sldMk cId="541483475" sldId="410"/>
            <ac:spMk id="2" creationId="{7E922D2C-6862-D4CE-72CD-ED1AC6AE7910}"/>
          </ac:spMkLst>
        </pc:spChg>
        <pc:picChg chg="add mod">
          <ac:chgData name="Owa, Kayode" userId="814782ae-4e50-44b2-b9f5-91c8ccf2bc6c" providerId="ADAL" clId="{C42A2CC6-E796-4FA5-9B71-88456E67C0B1}" dt="2024-12-29T18:09:36.927" v="1000" actId="1076"/>
          <ac:picMkLst>
            <pc:docMk/>
            <pc:sldMk cId="541483475" sldId="410"/>
            <ac:picMk id="5" creationId="{03054AF3-1255-0CA7-1B9E-3A7D612AA7F8}"/>
          </ac:picMkLst>
        </pc:picChg>
      </pc:sldChg>
      <pc:sldChg chg="addSp delSp modSp new mod">
        <pc:chgData name="Owa, Kayode" userId="814782ae-4e50-44b2-b9f5-91c8ccf2bc6c" providerId="ADAL" clId="{C42A2CC6-E796-4FA5-9B71-88456E67C0B1}" dt="2025-01-10T12:52:16.556" v="1826" actId="478"/>
        <pc:sldMkLst>
          <pc:docMk/>
          <pc:sldMk cId="1055451819" sldId="411"/>
        </pc:sldMkLst>
        <pc:spChg chg="add mod">
          <ac:chgData name="Owa, Kayode" userId="814782ae-4e50-44b2-b9f5-91c8ccf2bc6c" providerId="ADAL" clId="{C42A2CC6-E796-4FA5-9B71-88456E67C0B1}" dt="2024-12-15T11:51:21.432" v="222" actId="14100"/>
          <ac:spMkLst>
            <pc:docMk/>
            <pc:sldMk cId="1055451819" sldId="411"/>
            <ac:spMk id="7" creationId="{63099B16-447C-D428-201D-63540B7C4B53}"/>
          </ac:spMkLst>
        </pc:spChg>
        <pc:picChg chg="add mod">
          <ac:chgData name="Owa, Kayode" userId="814782ae-4e50-44b2-b9f5-91c8ccf2bc6c" providerId="ADAL" clId="{C42A2CC6-E796-4FA5-9B71-88456E67C0B1}" dt="2024-12-15T11:50:12.232" v="194" actId="14100"/>
          <ac:picMkLst>
            <pc:docMk/>
            <pc:sldMk cId="1055451819" sldId="411"/>
            <ac:picMk id="6" creationId="{F0A55B89-7901-089C-AF9D-A6FD061A47ED}"/>
          </ac:picMkLst>
        </pc:picChg>
        <pc:cxnChg chg="add mod">
          <ac:chgData name="Owa, Kayode" userId="814782ae-4e50-44b2-b9f5-91c8ccf2bc6c" providerId="ADAL" clId="{C42A2CC6-E796-4FA5-9B71-88456E67C0B1}" dt="2024-12-15T11:50:25.097" v="197" actId="14100"/>
          <ac:cxnSpMkLst>
            <pc:docMk/>
            <pc:sldMk cId="1055451819" sldId="411"/>
            <ac:cxnSpMk id="4" creationId="{C6C60218-3D77-17A6-8A2C-AC9E8203C1FE}"/>
          </ac:cxnSpMkLst>
        </pc:cxnChg>
      </pc:sldChg>
      <pc:sldChg chg="modSp new add del mod">
        <pc:chgData name="Owa, Kayode" userId="814782ae-4e50-44b2-b9f5-91c8ccf2bc6c" providerId="ADAL" clId="{C42A2CC6-E796-4FA5-9B71-88456E67C0B1}" dt="2024-12-15T12:04:15.295" v="325" actId="47"/>
        <pc:sldMkLst>
          <pc:docMk/>
          <pc:sldMk cId="1610532197" sldId="412"/>
        </pc:sldMkLst>
        <pc:spChg chg="mod">
          <ac:chgData name="Owa, Kayode" userId="814782ae-4e50-44b2-b9f5-91c8ccf2bc6c" providerId="ADAL" clId="{C42A2CC6-E796-4FA5-9B71-88456E67C0B1}" dt="2024-12-15T12:01:19.177" v="293" actId="13926"/>
          <ac:spMkLst>
            <pc:docMk/>
            <pc:sldMk cId="1610532197" sldId="412"/>
            <ac:spMk id="2" creationId="{4DF2E71F-7672-5148-40AA-FF91F8590BA0}"/>
          </ac:spMkLst>
        </pc:spChg>
        <pc:spChg chg="mod">
          <ac:chgData name="Owa, Kayode" userId="814782ae-4e50-44b2-b9f5-91c8ccf2bc6c" providerId="ADAL" clId="{C42A2CC6-E796-4FA5-9B71-88456E67C0B1}" dt="2024-12-15T12:02:01.019" v="295" actId="13926"/>
          <ac:spMkLst>
            <pc:docMk/>
            <pc:sldMk cId="1610532197" sldId="412"/>
            <ac:spMk id="3" creationId="{5F1815DA-0075-7007-5B2E-C7D028053163}"/>
          </ac:spMkLst>
        </pc:spChg>
      </pc:sldChg>
      <pc:sldChg chg="addSp modSp new mod">
        <pc:chgData name="Owa, Kayode" userId="814782ae-4e50-44b2-b9f5-91c8ccf2bc6c" providerId="ADAL" clId="{C42A2CC6-E796-4FA5-9B71-88456E67C0B1}" dt="2024-12-29T17:58:05.471" v="460" actId="6549"/>
        <pc:sldMkLst>
          <pc:docMk/>
          <pc:sldMk cId="2539692456" sldId="413"/>
        </pc:sldMkLst>
        <pc:spChg chg="mod">
          <ac:chgData name="Owa, Kayode" userId="814782ae-4e50-44b2-b9f5-91c8ccf2bc6c" providerId="ADAL" clId="{C42A2CC6-E796-4FA5-9B71-88456E67C0B1}" dt="2024-12-29T17:57:04.627" v="451" actId="1076"/>
          <ac:spMkLst>
            <pc:docMk/>
            <pc:sldMk cId="2539692456" sldId="413"/>
            <ac:spMk id="2" creationId="{78A84801-6737-1E16-0462-1D0470AA4453}"/>
          </ac:spMkLst>
        </pc:spChg>
        <pc:spChg chg="mod">
          <ac:chgData name="Owa, Kayode" userId="814782ae-4e50-44b2-b9f5-91c8ccf2bc6c" providerId="ADAL" clId="{C42A2CC6-E796-4FA5-9B71-88456E67C0B1}" dt="2024-12-29T17:58:05.471" v="460" actId="6549"/>
          <ac:spMkLst>
            <pc:docMk/>
            <pc:sldMk cId="2539692456" sldId="413"/>
            <ac:spMk id="3" creationId="{562B8ACB-F1FA-34C5-869A-38BFD501400C}"/>
          </ac:spMkLst>
        </pc:spChg>
        <pc:picChg chg="add mod">
          <ac:chgData name="Owa, Kayode" userId="814782ae-4e50-44b2-b9f5-91c8ccf2bc6c" providerId="ADAL" clId="{C42A2CC6-E796-4FA5-9B71-88456E67C0B1}" dt="2024-12-29T17:56:36.963" v="439" actId="1076"/>
          <ac:picMkLst>
            <pc:docMk/>
            <pc:sldMk cId="2539692456" sldId="413"/>
            <ac:picMk id="4" creationId="{DAA1FA6D-C4F5-5F9E-A2F0-2E8D8A971130}"/>
          </ac:picMkLst>
        </pc:picChg>
      </pc:sldChg>
      <pc:sldChg chg="addSp delSp modSp add mod">
        <pc:chgData name="Owa, Kayode" userId="814782ae-4e50-44b2-b9f5-91c8ccf2bc6c" providerId="ADAL" clId="{C42A2CC6-E796-4FA5-9B71-88456E67C0B1}" dt="2024-12-29T18:05:40.056" v="926" actId="1076"/>
        <pc:sldMkLst>
          <pc:docMk/>
          <pc:sldMk cId="568048472" sldId="414"/>
        </pc:sldMkLst>
        <pc:spChg chg="mod">
          <ac:chgData name="Owa, Kayode" userId="814782ae-4e50-44b2-b9f5-91c8ccf2bc6c" providerId="ADAL" clId="{C42A2CC6-E796-4FA5-9B71-88456E67C0B1}" dt="2024-12-29T18:04:47.641" v="501" actId="6549"/>
          <ac:spMkLst>
            <pc:docMk/>
            <pc:sldMk cId="568048472" sldId="414"/>
            <ac:spMk id="2" creationId="{E6DF3CDE-F390-7B5B-A45E-8D5219BD789F}"/>
          </ac:spMkLst>
        </pc:spChg>
        <pc:spChg chg="mod">
          <ac:chgData name="Owa, Kayode" userId="814782ae-4e50-44b2-b9f5-91c8ccf2bc6c" providerId="ADAL" clId="{C42A2CC6-E796-4FA5-9B71-88456E67C0B1}" dt="2024-12-29T18:05:22.664" v="920" actId="1076"/>
          <ac:spMkLst>
            <pc:docMk/>
            <pc:sldMk cId="568048472" sldId="414"/>
            <ac:spMk id="4" creationId="{2E6113C6-4E15-6DCF-63C0-9E1FABC07258}"/>
          </ac:spMkLst>
        </pc:spChg>
        <pc:picChg chg="add mod">
          <ac:chgData name="Owa, Kayode" userId="814782ae-4e50-44b2-b9f5-91c8ccf2bc6c" providerId="ADAL" clId="{C42A2CC6-E796-4FA5-9B71-88456E67C0B1}" dt="2024-12-29T18:05:40.056" v="926" actId="1076"/>
          <ac:picMkLst>
            <pc:docMk/>
            <pc:sldMk cId="568048472" sldId="414"/>
            <ac:picMk id="3" creationId="{C7E7131E-24DA-C896-6C9E-9C81376BC33D}"/>
          </ac:picMkLst>
        </pc:picChg>
      </pc:sldChg>
      <pc:sldChg chg="addSp modSp add mod">
        <pc:chgData name="Owa, Kayode" userId="814782ae-4e50-44b2-b9f5-91c8ccf2bc6c" providerId="ADAL" clId="{C42A2CC6-E796-4FA5-9B71-88456E67C0B1}" dt="2025-01-10T12:50:55.368" v="1800" actId="14100"/>
        <pc:sldMkLst>
          <pc:docMk/>
          <pc:sldMk cId="913275951" sldId="415"/>
        </pc:sldMkLst>
        <pc:spChg chg="mod">
          <ac:chgData name="Owa, Kayode" userId="814782ae-4e50-44b2-b9f5-91c8ccf2bc6c" providerId="ADAL" clId="{C42A2CC6-E796-4FA5-9B71-88456E67C0B1}" dt="2025-01-10T12:50:45.288" v="1796" actId="1076"/>
          <ac:spMkLst>
            <pc:docMk/>
            <pc:sldMk cId="913275951" sldId="415"/>
            <ac:spMk id="2" creationId="{24B839ED-F3F5-D31A-1C63-E2F11054CE70}"/>
          </ac:spMkLst>
        </pc:spChg>
        <pc:spChg chg="mod">
          <ac:chgData name="Owa, Kayode" userId="814782ae-4e50-44b2-b9f5-91c8ccf2bc6c" providerId="ADAL" clId="{C42A2CC6-E796-4FA5-9B71-88456E67C0B1}" dt="2025-01-10T12:50:47.145" v="1797" actId="1076"/>
          <ac:spMkLst>
            <pc:docMk/>
            <pc:sldMk cId="913275951" sldId="415"/>
            <ac:spMk id="3" creationId="{25AA344B-4001-D8C2-FB5B-395EF0DAB7C0}"/>
          </ac:spMkLst>
        </pc:spChg>
        <pc:spChg chg="mod">
          <ac:chgData name="Owa, Kayode" userId="814782ae-4e50-44b2-b9f5-91c8ccf2bc6c" providerId="ADAL" clId="{C42A2CC6-E796-4FA5-9B71-88456E67C0B1}" dt="2025-01-10T12:50:55.368" v="1800" actId="14100"/>
          <ac:spMkLst>
            <pc:docMk/>
            <pc:sldMk cId="913275951" sldId="415"/>
            <ac:spMk id="4" creationId="{86818A18-686E-8F6A-DAB9-0F9E8DE69AFF}"/>
          </ac:spMkLst>
        </pc:spChg>
        <pc:spChg chg="add mod">
          <ac:chgData name="Owa, Kayode" userId="814782ae-4e50-44b2-b9f5-91c8ccf2bc6c" providerId="ADAL" clId="{C42A2CC6-E796-4FA5-9B71-88456E67C0B1}" dt="2025-01-10T12:48:14.711" v="1727" actId="13926"/>
          <ac:spMkLst>
            <pc:docMk/>
            <pc:sldMk cId="913275951" sldId="415"/>
            <ac:spMk id="5" creationId="{7652D937-49E0-5BB1-6000-0B855810103F}"/>
          </ac:spMkLst>
        </pc:spChg>
      </pc:sldChg>
      <pc:sldChg chg="modSp add mod">
        <pc:chgData name="Owa, Kayode" userId="814782ae-4e50-44b2-b9f5-91c8ccf2bc6c" providerId="ADAL" clId="{C42A2CC6-E796-4FA5-9B71-88456E67C0B1}" dt="2025-01-10T17:38:29.026" v="1831" actId="1076"/>
        <pc:sldMkLst>
          <pc:docMk/>
          <pc:sldMk cId="2369355555" sldId="416"/>
        </pc:sldMkLst>
        <pc:spChg chg="mod">
          <ac:chgData name="Owa, Kayode" userId="814782ae-4e50-44b2-b9f5-91c8ccf2bc6c" providerId="ADAL" clId="{C42A2CC6-E796-4FA5-9B71-88456E67C0B1}" dt="2025-01-10T17:38:29.026" v="1831" actId="1076"/>
          <ac:spMkLst>
            <pc:docMk/>
            <pc:sldMk cId="2369355555" sldId="416"/>
            <ac:spMk id="2" creationId="{9AF73B7A-0A3D-6938-09F6-A7DEBE7B33E4}"/>
          </ac:spMkLst>
        </pc:spChg>
        <pc:spChg chg="mod">
          <ac:chgData name="Owa, Kayode" userId="814782ae-4e50-44b2-b9f5-91c8ccf2bc6c" providerId="ADAL" clId="{C42A2CC6-E796-4FA5-9B71-88456E67C0B1}" dt="2025-01-10T17:38:26.835" v="1830" actId="1076"/>
          <ac:spMkLst>
            <pc:docMk/>
            <pc:sldMk cId="2369355555" sldId="416"/>
            <ac:spMk id="4" creationId="{AC8E7912-317E-BB72-6362-84B64DCD1A11}"/>
          </ac:spMkLst>
        </pc:spChg>
      </pc:sldChg>
      <pc:sldChg chg="delSp modSp add mod ord">
        <pc:chgData name="Owa, Kayode" userId="814782ae-4e50-44b2-b9f5-91c8ccf2bc6c" providerId="ADAL" clId="{C42A2CC6-E796-4FA5-9B71-88456E67C0B1}" dt="2025-01-10T12:48:43.993" v="1745" actId="20577"/>
        <pc:sldMkLst>
          <pc:docMk/>
          <pc:sldMk cId="4088107494" sldId="417"/>
        </pc:sldMkLst>
        <pc:spChg chg="mod">
          <ac:chgData name="Owa, Kayode" userId="814782ae-4e50-44b2-b9f5-91c8ccf2bc6c" providerId="ADAL" clId="{C42A2CC6-E796-4FA5-9B71-88456E67C0B1}" dt="2025-01-10T12:48:43.993" v="1745" actId="20577"/>
          <ac:spMkLst>
            <pc:docMk/>
            <pc:sldMk cId="4088107494" sldId="417"/>
            <ac:spMk id="10" creationId="{3406BB58-96CF-F689-5375-552133E84814}"/>
          </ac:spMkLst>
        </pc:spChg>
      </pc:sldChg>
      <pc:sldChg chg="addSp delSp modSp add mod">
        <pc:chgData name="Owa, Kayode" userId="814782ae-4e50-44b2-b9f5-91c8ccf2bc6c" providerId="ADAL" clId="{C42A2CC6-E796-4FA5-9B71-88456E67C0B1}" dt="2025-01-10T12:52:12.366" v="1825" actId="478"/>
        <pc:sldMkLst>
          <pc:docMk/>
          <pc:sldMk cId="2896112939" sldId="418"/>
        </pc:sldMkLst>
        <pc:spChg chg="mod">
          <ac:chgData name="Owa, Kayode" userId="814782ae-4e50-44b2-b9f5-91c8ccf2bc6c" providerId="ADAL" clId="{C42A2CC6-E796-4FA5-9B71-88456E67C0B1}" dt="2025-01-10T12:52:04.106" v="1824" actId="6549"/>
          <ac:spMkLst>
            <pc:docMk/>
            <pc:sldMk cId="2896112939" sldId="418"/>
            <ac:spMk id="7" creationId="{C8F4A06D-08CD-D04C-5219-7F489EE6000A}"/>
          </ac:spMkLst>
        </pc:spChg>
        <pc:picChg chg="add mod ord">
          <ac:chgData name="Owa, Kayode" userId="814782ae-4e50-44b2-b9f5-91c8ccf2bc6c" providerId="ADAL" clId="{C42A2CC6-E796-4FA5-9B71-88456E67C0B1}" dt="2025-01-10T12:51:49.001" v="1806" actId="1076"/>
          <ac:picMkLst>
            <pc:docMk/>
            <pc:sldMk cId="2896112939" sldId="418"/>
            <ac:picMk id="5" creationId="{5CF01DEC-EBCF-C2CA-0483-30BE4487D9D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1114E6-5B1D-910E-2C7E-F78CEA37C4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xmlns="" id="{72183796-AB3A-4393-FC81-824DC62B21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xmlns="" id="{F76FA416-7809-D20B-B9D3-5654E7DEA160}"/>
              </a:ext>
            </a:extLst>
          </p:cNvPr>
          <p:cNvSpPr>
            <a:spLocks noGrp="1"/>
          </p:cNvSpPr>
          <p:nvPr>
            <p:ph type="dt" sz="half" idx="10"/>
          </p:nvPr>
        </p:nvSpPr>
        <p:spPr/>
        <p:txBody>
          <a:bodyPr/>
          <a:lstStyle/>
          <a:p>
            <a:fld id="{F7BA0888-C24F-49C6-8E45-F0C905B2F4FE}" type="datetimeFigureOut">
              <a:rPr lang="en-GB" smtClean="0"/>
              <a:t>25/09/2025</a:t>
            </a:fld>
            <a:endParaRPr lang="en-GB"/>
          </a:p>
        </p:txBody>
      </p:sp>
      <p:sp>
        <p:nvSpPr>
          <p:cNvPr id="5" name="Footer Placeholder 4">
            <a:extLst>
              <a:ext uri="{FF2B5EF4-FFF2-40B4-BE49-F238E27FC236}">
                <a16:creationId xmlns:a16="http://schemas.microsoft.com/office/drawing/2014/main" xmlns="" id="{92249D9D-A5E2-5C3E-B701-9BD4A41E59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38692E20-DAB1-33AE-9E91-B298AA4204F8}"/>
              </a:ext>
            </a:extLst>
          </p:cNvPr>
          <p:cNvSpPr>
            <a:spLocks noGrp="1"/>
          </p:cNvSpPr>
          <p:nvPr>
            <p:ph type="sldNum" sz="quarter" idx="12"/>
          </p:nvPr>
        </p:nvSpPr>
        <p:spPr/>
        <p:txBody>
          <a:bodyPr/>
          <a:lstStyle/>
          <a:p>
            <a:fld id="{A5945681-C998-4BC6-950D-6B00744A85EC}" type="slidenum">
              <a:rPr lang="en-GB" smtClean="0"/>
              <a:t>‹#›</a:t>
            </a:fld>
            <a:endParaRPr lang="en-GB"/>
          </a:p>
        </p:txBody>
      </p:sp>
    </p:spTree>
    <p:extLst>
      <p:ext uri="{BB962C8B-B14F-4D97-AF65-F5344CB8AC3E}">
        <p14:creationId xmlns:p14="http://schemas.microsoft.com/office/powerpoint/2010/main" val="3971606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B25A92-3957-B27D-23A4-59E1B56C36B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B305FD77-4FD0-464C-AF12-A46EFFD8A5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C9A77045-C13F-8D49-5322-BFEB683537BB}"/>
              </a:ext>
            </a:extLst>
          </p:cNvPr>
          <p:cNvSpPr>
            <a:spLocks noGrp="1"/>
          </p:cNvSpPr>
          <p:nvPr>
            <p:ph type="dt" sz="half" idx="10"/>
          </p:nvPr>
        </p:nvSpPr>
        <p:spPr/>
        <p:txBody>
          <a:bodyPr/>
          <a:lstStyle/>
          <a:p>
            <a:fld id="{F7BA0888-C24F-49C6-8E45-F0C905B2F4FE}" type="datetimeFigureOut">
              <a:rPr lang="en-GB" smtClean="0"/>
              <a:t>25/09/2025</a:t>
            </a:fld>
            <a:endParaRPr lang="en-GB"/>
          </a:p>
        </p:txBody>
      </p:sp>
      <p:sp>
        <p:nvSpPr>
          <p:cNvPr id="5" name="Footer Placeholder 4">
            <a:extLst>
              <a:ext uri="{FF2B5EF4-FFF2-40B4-BE49-F238E27FC236}">
                <a16:creationId xmlns:a16="http://schemas.microsoft.com/office/drawing/2014/main" xmlns="" id="{E01A5C8E-85F1-4C32-FE37-31BCE47912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5F4239BE-67C7-07A6-2EF9-5D3916B604C8}"/>
              </a:ext>
            </a:extLst>
          </p:cNvPr>
          <p:cNvSpPr>
            <a:spLocks noGrp="1"/>
          </p:cNvSpPr>
          <p:nvPr>
            <p:ph type="sldNum" sz="quarter" idx="12"/>
          </p:nvPr>
        </p:nvSpPr>
        <p:spPr/>
        <p:txBody>
          <a:bodyPr/>
          <a:lstStyle/>
          <a:p>
            <a:fld id="{A5945681-C998-4BC6-950D-6B00744A85EC}" type="slidenum">
              <a:rPr lang="en-GB" smtClean="0"/>
              <a:t>‹#›</a:t>
            </a:fld>
            <a:endParaRPr lang="en-GB"/>
          </a:p>
        </p:txBody>
      </p:sp>
    </p:spTree>
    <p:extLst>
      <p:ext uri="{BB962C8B-B14F-4D97-AF65-F5344CB8AC3E}">
        <p14:creationId xmlns:p14="http://schemas.microsoft.com/office/powerpoint/2010/main" val="599803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E30FEC6-D90B-D592-8071-8750397470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8C16E73D-1617-33CD-D800-1A94136A79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D4A95CCE-A296-5575-1E65-6908916BD156}"/>
              </a:ext>
            </a:extLst>
          </p:cNvPr>
          <p:cNvSpPr>
            <a:spLocks noGrp="1"/>
          </p:cNvSpPr>
          <p:nvPr>
            <p:ph type="dt" sz="half" idx="10"/>
          </p:nvPr>
        </p:nvSpPr>
        <p:spPr/>
        <p:txBody>
          <a:bodyPr/>
          <a:lstStyle/>
          <a:p>
            <a:fld id="{F7BA0888-C24F-49C6-8E45-F0C905B2F4FE}" type="datetimeFigureOut">
              <a:rPr lang="en-GB" smtClean="0"/>
              <a:t>25/09/2025</a:t>
            </a:fld>
            <a:endParaRPr lang="en-GB"/>
          </a:p>
        </p:txBody>
      </p:sp>
      <p:sp>
        <p:nvSpPr>
          <p:cNvPr id="5" name="Footer Placeholder 4">
            <a:extLst>
              <a:ext uri="{FF2B5EF4-FFF2-40B4-BE49-F238E27FC236}">
                <a16:creationId xmlns:a16="http://schemas.microsoft.com/office/drawing/2014/main" xmlns="" id="{3B6459F1-E135-1906-DAFF-6E0BB27F953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8866C88C-461E-ACDE-0F26-3539DE2B76BD}"/>
              </a:ext>
            </a:extLst>
          </p:cNvPr>
          <p:cNvSpPr>
            <a:spLocks noGrp="1"/>
          </p:cNvSpPr>
          <p:nvPr>
            <p:ph type="sldNum" sz="quarter" idx="12"/>
          </p:nvPr>
        </p:nvSpPr>
        <p:spPr/>
        <p:txBody>
          <a:bodyPr/>
          <a:lstStyle/>
          <a:p>
            <a:fld id="{A5945681-C998-4BC6-950D-6B00744A85EC}" type="slidenum">
              <a:rPr lang="en-GB" smtClean="0"/>
              <a:t>‹#›</a:t>
            </a:fld>
            <a:endParaRPr lang="en-GB"/>
          </a:p>
        </p:txBody>
      </p:sp>
    </p:spTree>
    <p:extLst>
      <p:ext uri="{BB962C8B-B14F-4D97-AF65-F5344CB8AC3E}">
        <p14:creationId xmlns:p14="http://schemas.microsoft.com/office/powerpoint/2010/main" val="146882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FDF952-90FA-23C5-0F7A-D3DFEF3667A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DC566F14-5415-F04D-0327-07162E9B1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0247FEDE-A4E4-56C7-34B5-576454EA6A3C}"/>
              </a:ext>
            </a:extLst>
          </p:cNvPr>
          <p:cNvSpPr>
            <a:spLocks noGrp="1"/>
          </p:cNvSpPr>
          <p:nvPr>
            <p:ph type="dt" sz="half" idx="10"/>
          </p:nvPr>
        </p:nvSpPr>
        <p:spPr/>
        <p:txBody>
          <a:bodyPr/>
          <a:lstStyle/>
          <a:p>
            <a:fld id="{F7BA0888-C24F-49C6-8E45-F0C905B2F4FE}" type="datetimeFigureOut">
              <a:rPr lang="en-GB" smtClean="0"/>
              <a:t>25/09/2025</a:t>
            </a:fld>
            <a:endParaRPr lang="en-GB"/>
          </a:p>
        </p:txBody>
      </p:sp>
      <p:sp>
        <p:nvSpPr>
          <p:cNvPr id="5" name="Footer Placeholder 4">
            <a:extLst>
              <a:ext uri="{FF2B5EF4-FFF2-40B4-BE49-F238E27FC236}">
                <a16:creationId xmlns:a16="http://schemas.microsoft.com/office/drawing/2014/main" xmlns="" id="{AA6DFCD0-40C2-F6A2-E870-678E31AA057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C819EB9D-4A9B-6A47-87DF-701C6417B787}"/>
              </a:ext>
            </a:extLst>
          </p:cNvPr>
          <p:cNvSpPr>
            <a:spLocks noGrp="1"/>
          </p:cNvSpPr>
          <p:nvPr>
            <p:ph type="sldNum" sz="quarter" idx="12"/>
          </p:nvPr>
        </p:nvSpPr>
        <p:spPr/>
        <p:txBody>
          <a:bodyPr/>
          <a:lstStyle/>
          <a:p>
            <a:fld id="{A5945681-C998-4BC6-950D-6B00744A85EC}" type="slidenum">
              <a:rPr lang="en-GB" smtClean="0"/>
              <a:t>‹#›</a:t>
            </a:fld>
            <a:endParaRPr lang="en-GB"/>
          </a:p>
        </p:txBody>
      </p:sp>
    </p:spTree>
    <p:extLst>
      <p:ext uri="{BB962C8B-B14F-4D97-AF65-F5344CB8AC3E}">
        <p14:creationId xmlns:p14="http://schemas.microsoft.com/office/powerpoint/2010/main" val="2756854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D81DFE-E932-6EB4-F038-D546655139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47292665-506C-B313-DF2E-58E4C62EBC2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8474A68-437F-7DF0-27BE-5ABED6099648}"/>
              </a:ext>
            </a:extLst>
          </p:cNvPr>
          <p:cNvSpPr>
            <a:spLocks noGrp="1"/>
          </p:cNvSpPr>
          <p:nvPr>
            <p:ph type="dt" sz="half" idx="10"/>
          </p:nvPr>
        </p:nvSpPr>
        <p:spPr/>
        <p:txBody>
          <a:bodyPr/>
          <a:lstStyle/>
          <a:p>
            <a:fld id="{F7BA0888-C24F-49C6-8E45-F0C905B2F4FE}" type="datetimeFigureOut">
              <a:rPr lang="en-GB" smtClean="0"/>
              <a:t>25/09/2025</a:t>
            </a:fld>
            <a:endParaRPr lang="en-GB"/>
          </a:p>
        </p:txBody>
      </p:sp>
      <p:sp>
        <p:nvSpPr>
          <p:cNvPr id="5" name="Footer Placeholder 4">
            <a:extLst>
              <a:ext uri="{FF2B5EF4-FFF2-40B4-BE49-F238E27FC236}">
                <a16:creationId xmlns:a16="http://schemas.microsoft.com/office/drawing/2014/main" xmlns="" id="{6F54C8AA-0F75-128F-9AA1-50F567E7C04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026E3A7C-030F-426E-E52C-1893958190D6}"/>
              </a:ext>
            </a:extLst>
          </p:cNvPr>
          <p:cNvSpPr>
            <a:spLocks noGrp="1"/>
          </p:cNvSpPr>
          <p:nvPr>
            <p:ph type="sldNum" sz="quarter" idx="12"/>
          </p:nvPr>
        </p:nvSpPr>
        <p:spPr/>
        <p:txBody>
          <a:bodyPr/>
          <a:lstStyle/>
          <a:p>
            <a:fld id="{A5945681-C998-4BC6-950D-6B00744A85EC}" type="slidenum">
              <a:rPr lang="en-GB" smtClean="0"/>
              <a:t>‹#›</a:t>
            </a:fld>
            <a:endParaRPr lang="en-GB"/>
          </a:p>
        </p:txBody>
      </p:sp>
    </p:spTree>
    <p:extLst>
      <p:ext uri="{BB962C8B-B14F-4D97-AF65-F5344CB8AC3E}">
        <p14:creationId xmlns:p14="http://schemas.microsoft.com/office/powerpoint/2010/main" val="2971310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A694E6-301D-F482-D70D-870625C57CA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30F811F3-8D11-7FC8-55C1-B87053D13B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1DAF581A-EAF6-649D-DC78-24D4D1650A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4CF6706A-E9B6-70E2-02E5-D6265ACFACD8}"/>
              </a:ext>
            </a:extLst>
          </p:cNvPr>
          <p:cNvSpPr>
            <a:spLocks noGrp="1"/>
          </p:cNvSpPr>
          <p:nvPr>
            <p:ph type="dt" sz="half" idx="10"/>
          </p:nvPr>
        </p:nvSpPr>
        <p:spPr/>
        <p:txBody>
          <a:bodyPr/>
          <a:lstStyle/>
          <a:p>
            <a:fld id="{F7BA0888-C24F-49C6-8E45-F0C905B2F4FE}" type="datetimeFigureOut">
              <a:rPr lang="en-GB" smtClean="0"/>
              <a:t>25/09/2025</a:t>
            </a:fld>
            <a:endParaRPr lang="en-GB"/>
          </a:p>
        </p:txBody>
      </p:sp>
      <p:sp>
        <p:nvSpPr>
          <p:cNvPr id="6" name="Footer Placeholder 5">
            <a:extLst>
              <a:ext uri="{FF2B5EF4-FFF2-40B4-BE49-F238E27FC236}">
                <a16:creationId xmlns:a16="http://schemas.microsoft.com/office/drawing/2014/main" xmlns="" id="{29C3AC57-05FB-E22A-FDAC-2D9EF651E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6F124FE0-E63D-0820-006A-DC1FB6592A52}"/>
              </a:ext>
            </a:extLst>
          </p:cNvPr>
          <p:cNvSpPr>
            <a:spLocks noGrp="1"/>
          </p:cNvSpPr>
          <p:nvPr>
            <p:ph type="sldNum" sz="quarter" idx="12"/>
          </p:nvPr>
        </p:nvSpPr>
        <p:spPr/>
        <p:txBody>
          <a:bodyPr/>
          <a:lstStyle/>
          <a:p>
            <a:fld id="{A5945681-C998-4BC6-950D-6B00744A85EC}" type="slidenum">
              <a:rPr lang="en-GB" smtClean="0"/>
              <a:t>‹#›</a:t>
            </a:fld>
            <a:endParaRPr lang="en-GB"/>
          </a:p>
        </p:txBody>
      </p:sp>
    </p:spTree>
    <p:extLst>
      <p:ext uri="{BB962C8B-B14F-4D97-AF65-F5344CB8AC3E}">
        <p14:creationId xmlns:p14="http://schemas.microsoft.com/office/powerpoint/2010/main" val="3254598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15DF43-E22F-EF88-9C98-1229570C474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840CF280-634C-E61E-ECFB-33525E8EF9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99DCE40-4BB3-9EC7-3744-9F5BC16B47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D0C29F43-E8CC-0A42-809F-00796BD0BF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ACB7A1C-FD1F-DE23-F6E3-BCDCED5760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A3E4723E-AA1D-7BDF-7700-C3E75553B015}"/>
              </a:ext>
            </a:extLst>
          </p:cNvPr>
          <p:cNvSpPr>
            <a:spLocks noGrp="1"/>
          </p:cNvSpPr>
          <p:nvPr>
            <p:ph type="dt" sz="half" idx="10"/>
          </p:nvPr>
        </p:nvSpPr>
        <p:spPr/>
        <p:txBody>
          <a:bodyPr/>
          <a:lstStyle/>
          <a:p>
            <a:fld id="{F7BA0888-C24F-49C6-8E45-F0C905B2F4FE}" type="datetimeFigureOut">
              <a:rPr lang="en-GB" smtClean="0"/>
              <a:t>25/09/2025</a:t>
            </a:fld>
            <a:endParaRPr lang="en-GB"/>
          </a:p>
        </p:txBody>
      </p:sp>
      <p:sp>
        <p:nvSpPr>
          <p:cNvPr id="8" name="Footer Placeholder 7">
            <a:extLst>
              <a:ext uri="{FF2B5EF4-FFF2-40B4-BE49-F238E27FC236}">
                <a16:creationId xmlns:a16="http://schemas.microsoft.com/office/drawing/2014/main" xmlns="" id="{3CCC788E-BCD6-AF69-5C89-1C157634CC3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xmlns="" id="{41424357-C5AA-6E3D-9F41-DB4C903E803D}"/>
              </a:ext>
            </a:extLst>
          </p:cNvPr>
          <p:cNvSpPr>
            <a:spLocks noGrp="1"/>
          </p:cNvSpPr>
          <p:nvPr>
            <p:ph type="sldNum" sz="quarter" idx="12"/>
          </p:nvPr>
        </p:nvSpPr>
        <p:spPr/>
        <p:txBody>
          <a:bodyPr/>
          <a:lstStyle/>
          <a:p>
            <a:fld id="{A5945681-C998-4BC6-950D-6B00744A85EC}" type="slidenum">
              <a:rPr lang="en-GB" smtClean="0"/>
              <a:t>‹#›</a:t>
            </a:fld>
            <a:endParaRPr lang="en-GB"/>
          </a:p>
        </p:txBody>
      </p:sp>
    </p:spTree>
    <p:extLst>
      <p:ext uri="{BB962C8B-B14F-4D97-AF65-F5344CB8AC3E}">
        <p14:creationId xmlns:p14="http://schemas.microsoft.com/office/powerpoint/2010/main" val="3013591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4CB75C-2F25-8E09-F213-6BFA4FD12A6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C35FB4A7-C54E-9835-A1C9-D153ECA202EC}"/>
              </a:ext>
            </a:extLst>
          </p:cNvPr>
          <p:cNvSpPr>
            <a:spLocks noGrp="1"/>
          </p:cNvSpPr>
          <p:nvPr>
            <p:ph type="dt" sz="half" idx="10"/>
          </p:nvPr>
        </p:nvSpPr>
        <p:spPr/>
        <p:txBody>
          <a:bodyPr/>
          <a:lstStyle/>
          <a:p>
            <a:fld id="{F7BA0888-C24F-49C6-8E45-F0C905B2F4FE}" type="datetimeFigureOut">
              <a:rPr lang="en-GB" smtClean="0"/>
              <a:t>25/09/2025</a:t>
            </a:fld>
            <a:endParaRPr lang="en-GB"/>
          </a:p>
        </p:txBody>
      </p:sp>
      <p:sp>
        <p:nvSpPr>
          <p:cNvPr id="4" name="Footer Placeholder 3">
            <a:extLst>
              <a:ext uri="{FF2B5EF4-FFF2-40B4-BE49-F238E27FC236}">
                <a16:creationId xmlns:a16="http://schemas.microsoft.com/office/drawing/2014/main" xmlns="" id="{C8D3F382-5BBF-8F4A-4A63-C108703316B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xmlns="" id="{53066C4F-0754-778F-2613-EC83FCFEF698}"/>
              </a:ext>
            </a:extLst>
          </p:cNvPr>
          <p:cNvSpPr>
            <a:spLocks noGrp="1"/>
          </p:cNvSpPr>
          <p:nvPr>
            <p:ph type="sldNum" sz="quarter" idx="12"/>
          </p:nvPr>
        </p:nvSpPr>
        <p:spPr/>
        <p:txBody>
          <a:bodyPr/>
          <a:lstStyle/>
          <a:p>
            <a:fld id="{A5945681-C998-4BC6-950D-6B00744A85EC}" type="slidenum">
              <a:rPr lang="en-GB" smtClean="0"/>
              <a:t>‹#›</a:t>
            </a:fld>
            <a:endParaRPr lang="en-GB"/>
          </a:p>
        </p:txBody>
      </p:sp>
    </p:spTree>
    <p:extLst>
      <p:ext uri="{BB962C8B-B14F-4D97-AF65-F5344CB8AC3E}">
        <p14:creationId xmlns:p14="http://schemas.microsoft.com/office/powerpoint/2010/main" val="2512423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96DB33A-95FF-0906-2955-C921DCFC97FD}"/>
              </a:ext>
            </a:extLst>
          </p:cNvPr>
          <p:cNvSpPr>
            <a:spLocks noGrp="1"/>
          </p:cNvSpPr>
          <p:nvPr>
            <p:ph type="dt" sz="half" idx="10"/>
          </p:nvPr>
        </p:nvSpPr>
        <p:spPr/>
        <p:txBody>
          <a:bodyPr/>
          <a:lstStyle/>
          <a:p>
            <a:fld id="{F7BA0888-C24F-49C6-8E45-F0C905B2F4FE}" type="datetimeFigureOut">
              <a:rPr lang="en-GB" smtClean="0"/>
              <a:t>25/09/2025</a:t>
            </a:fld>
            <a:endParaRPr lang="en-GB"/>
          </a:p>
        </p:txBody>
      </p:sp>
      <p:sp>
        <p:nvSpPr>
          <p:cNvPr id="3" name="Footer Placeholder 2">
            <a:extLst>
              <a:ext uri="{FF2B5EF4-FFF2-40B4-BE49-F238E27FC236}">
                <a16:creationId xmlns:a16="http://schemas.microsoft.com/office/drawing/2014/main" xmlns="" id="{4B4B136D-55DE-41BD-7EC6-D131F9CD3D9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xmlns="" id="{FB884B79-A3BE-A036-848B-10A51B7374AB}"/>
              </a:ext>
            </a:extLst>
          </p:cNvPr>
          <p:cNvSpPr>
            <a:spLocks noGrp="1"/>
          </p:cNvSpPr>
          <p:nvPr>
            <p:ph type="sldNum" sz="quarter" idx="12"/>
          </p:nvPr>
        </p:nvSpPr>
        <p:spPr/>
        <p:txBody>
          <a:bodyPr/>
          <a:lstStyle/>
          <a:p>
            <a:fld id="{A5945681-C998-4BC6-950D-6B00744A85EC}" type="slidenum">
              <a:rPr lang="en-GB" smtClean="0"/>
              <a:t>‹#›</a:t>
            </a:fld>
            <a:endParaRPr lang="en-GB"/>
          </a:p>
        </p:txBody>
      </p:sp>
    </p:spTree>
    <p:extLst>
      <p:ext uri="{BB962C8B-B14F-4D97-AF65-F5344CB8AC3E}">
        <p14:creationId xmlns:p14="http://schemas.microsoft.com/office/powerpoint/2010/main" val="1929566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30521A-67E6-C130-B841-5F7CF92008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1E8C6ECD-BB12-A4A8-F3D8-586887E97C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C600B1D9-1590-A83C-3EDF-325559BF6B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C225EAF-B5F9-E6AE-3021-27368B68B231}"/>
              </a:ext>
            </a:extLst>
          </p:cNvPr>
          <p:cNvSpPr>
            <a:spLocks noGrp="1"/>
          </p:cNvSpPr>
          <p:nvPr>
            <p:ph type="dt" sz="half" idx="10"/>
          </p:nvPr>
        </p:nvSpPr>
        <p:spPr/>
        <p:txBody>
          <a:bodyPr/>
          <a:lstStyle/>
          <a:p>
            <a:fld id="{F7BA0888-C24F-49C6-8E45-F0C905B2F4FE}" type="datetimeFigureOut">
              <a:rPr lang="en-GB" smtClean="0"/>
              <a:t>25/09/2025</a:t>
            </a:fld>
            <a:endParaRPr lang="en-GB"/>
          </a:p>
        </p:txBody>
      </p:sp>
      <p:sp>
        <p:nvSpPr>
          <p:cNvPr id="6" name="Footer Placeholder 5">
            <a:extLst>
              <a:ext uri="{FF2B5EF4-FFF2-40B4-BE49-F238E27FC236}">
                <a16:creationId xmlns:a16="http://schemas.microsoft.com/office/drawing/2014/main" xmlns="" id="{1D4ECEB1-9C39-2816-BBA9-73E20F38A0A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0640B758-9CE5-343A-0F44-E0C9471A198E}"/>
              </a:ext>
            </a:extLst>
          </p:cNvPr>
          <p:cNvSpPr>
            <a:spLocks noGrp="1"/>
          </p:cNvSpPr>
          <p:nvPr>
            <p:ph type="sldNum" sz="quarter" idx="12"/>
          </p:nvPr>
        </p:nvSpPr>
        <p:spPr/>
        <p:txBody>
          <a:bodyPr/>
          <a:lstStyle/>
          <a:p>
            <a:fld id="{A5945681-C998-4BC6-950D-6B00744A85EC}" type="slidenum">
              <a:rPr lang="en-GB" smtClean="0"/>
              <a:t>‹#›</a:t>
            </a:fld>
            <a:endParaRPr lang="en-GB"/>
          </a:p>
        </p:txBody>
      </p:sp>
    </p:spTree>
    <p:extLst>
      <p:ext uri="{BB962C8B-B14F-4D97-AF65-F5344CB8AC3E}">
        <p14:creationId xmlns:p14="http://schemas.microsoft.com/office/powerpoint/2010/main" val="997538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A0E15A-0AE6-BCC8-CE20-818C70C745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16EA2200-1FB1-DEE8-7937-1FAFC398DF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xmlns="" id="{D3F7F994-6347-97E0-E24F-1641BF29F1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2FEB233-1379-9734-D3E9-58EEB4ABE835}"/>
              </a:ext>
            </a:extLst>
          </p:cNvPr>
          <p:cNvSpPr>
            <a:spLocks noGrp="1"/>
          </p:cNvSpPr>
          <p:nvPr>
            <p:ph type="dt" sz="half" idx="10"/>
          </p:nvPr>
        </p:nvSpPr>
        <p:spPr/>
        <p:txBody>
          <a:bodyPr/>
          <a:lstStyle/>
          <a:p>
            <a:fld id="{F7BA0888-C24F-49C6-8E45-F0C905B2F4FE}" type="datetimeFigureOut">
              <a:rPr lang="en-GB" smtClean="0"/>
              <a:t>25/09/2025</a:t>
            </a:fld>
            <a:endParaRPr lang="en-GB"/>
          </a:p>
        </p:txBody>
      </p:sp>
      <p:sp>
        <p:nvSpPr>
          <p:cNvPr id="6" name="Footer Placeholder 5">
            <a:extLst>
              <a:ext uri="{FF2B5EF4-FFF2-40B4-BE49-F238E27FC236}">
                <a16:creationId xmlns:a16="http://schemas.microsoft.com/office/drawing/2014/main" xmlns="" id="{62510823-FD79-C28A-B1AE-352678E3714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15378266-AE61-E8B6-B8A9-39CAEE8BC930}"/>
              </a:ext>
            </a:extLst>
          </p:cNvPr>
          <p:cNvSpPr>
            <a:spLocks noGrp="1"/>
          </p:cNvSpPr>
          <p:nvPr>
            <p:ph type="sldNum" sz="quarter" idx="12"/>
          </p:nvPr>
        </p:nvSpPr>
        <p:spPr/>
        <p:txBody>
          <a:bodyPr/>
          <a:lstStyle/>
          <a:p>
            <a:fld id="{A5945681-C998-4BC6-950D-6B00744A85EC}" type="slidenum">
              <a:rPr lang="en-GB" smtClean="0"/>
              <a:t>‹#›</a:t>
            </a:fld>
            <a:endParaRPr lang="en-GB"/>
          </a:p>
        </p:txBody>
      </p:sp>
    </p:spTree>
    <p:extLst>
      <p:ext uri="{BB962C8B-B14F-4D97-AF65-F5344CB8AC3E}">
        <p14:creationId xmlns:p14="http://schemas.microsoft.com/office/powerpoint/2010/main" val="1864467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C5F9F33-95B0-FF78-B87A-3222A239BF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791653D2-89E7-9E85-A981-D929593163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F44DE6CC-6C5D-F60D-8545-88F3344561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7BA0888-C24F-49C6-8E45-F0C905B2F4FE}" type="datetimeFigureOut">
              <a:rPr lang="en-GB" smtClean="0"/>
              <a:t>25/09/2025</a:t>
            </a:fld>
            <a:endParaRPr lang="en-GB"/>
          </a:p>
        </p:txBody>
      </p:sp>
      <p:sp>
        <p:nvSpPr>
          <p:cNvPr id="5" name="Footer Placeholder 4">
            <a:extLst>
              <a:ext uri="{FF2B5EF4-FFF2-40B4-BE49-F238E27FC236}">
                <a16:creationId xmlns:a16="http://schemas.microsoft.com/office/drawing/2014/main" xmlns="" id="{BA9A00A2-8791-56AF-A5B3-C4438E7C37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xmlns="" id="{528216CF-783D-BD03-B70D-2E870C0FE5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5945681-C998-4BC6-950D-6B00744A85EC}" type="slidenum">
              <a:rPr lang="en-GB" smtClean="0"/>
              <a:t>‹#›</a:t>
            </a:fld>
            <a:endParaRPr lang="en-GB"/>
          </a:p>
        </p:txBody>
      </p:sp>
    </p:spTree>
    <p:extLst>
      <p:ext uri="{BB962C8B-B14F-4D97-AF65-F5344CB8AC3E}">
        <p14:creationId xmlns:p14="http://schemas.microsoft.com/office/powerpoint/2010/main" val="1725086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landscape.canonical.com/" TargetMode="External"/><Relationship Id="rId2" Type="http://schemas.openxmlformats.org/officeDocument/2006/relationships/hyperlink" Target="https://help.ubuntu.com/" TargetMode="External"/><Relationship Id="rId1" Type="http://schemas.openxmlformats.org/officeDocument/2006/relationships/slideLayout" Target="../slideLayouts/slideLayout2.xml"/><Relationship Id="rId4" Type="http://schemas.openxmlformats.org/officeDocument/2006/relationships/hyperlink" Target="https://ubuntu.com/advantag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ubuntu.com/download/alternative-downloads" TargetMode="External"/><Relationship Id="rId2" Type="http://schemas.openxmlformats.org/officeDocument/2006/relationships/hyperlink" Target="https://www.releases.ubuntu.com/releases/22.04.5/ubuntu-22.04.5-desktop-amd64.iso" TargetMode="External"/><Relationship Id="rId1" Type="http://schemas.openxmlformats.org/officeDocument/2006/relationships/slideLayout" Target="../slideLayouts/slideLayout2.xml"/><Relationship Id="rId4" Type="http://schemas.openxmlformats.org/officeDocument/2006/relationships/hyperlink" Target="https://www.youtube.com/watch?v=NhlhJFKmzpk"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Installing VMWare</a:t>
            </a:r>
            <a:endParaRPr lang="en-GB" dirty="0"/>
          </a:p>
        </p:txBody>
      </p:sp>
    </p:spTree>
    <p:extLst>
      <p:ext uri="{BB962C8B-B14F-4D97-AF65-F5344CB8AC3E}">
        <p14:creationId xmlns:p14="http://schemas.microsoft.com/office/powerpoint/2010/main" val="1863963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A84801-6737-1E16-0462-1D0470AA4453}"/>
              </a:ext>
            </a:extLst>
          </p:cNvPr>
          <p:cNvSpPr>
            <a:spLocks noGrp="1"/>
          </p:cNvSpPr>
          <p:nvPr>
            <p:ph type="title"/>
          </p:nvPr>
        </p:nvSpPr>
        <p:spPr>
          <a:xfrm>
            <a:off x="7982711" y="3118104"/>
            <a:ext cx="1688973" cy="125921"/>
          </a:xfrm>
        </p:spPr>
        <p:txBody>
          <a:bodyPr>
            <a:normAutofit fontScale="90000"/>
          </a:bodyPr>
          <a:lstStyle/>
          <a:p>
            <a:endParaRPr lang="en-GB" sz="1100" dirty="0"/>
          </a:p>
        </p:txBody>
      </p:sp>
      <p:sp>
        <p:nvSpPr>
          <p:cNvPr id="3" name="Content Placeholder 2">
            <a:extLst>
              <a:ext uri="{FF2B5EF4-FFF2-40B4-BE49-F238E27FC236}">
                <a16:creationId xmlns:a16="http://schemas.microsoft.com/office/drawing/2014/main" xmlns="" id="{562B8ACB-F1FA-34C5-869A-38BFD501400C}"/>
              </a:ext>
            </a:extLst>
          </p:cNvPr>
          <p:cNvSpPr>
            <a:spLocks noGrp="1"/>
          </p:cNvSpPr>
          <p:nvPr>
            <p:ph idx="1"/>
          </p:nvPr>
        </p:nvSpPr>
        <p:spPr>
          <a:xfrm>
            <a:off x="100585" y="100584"/>
            <a:ext cx="12091415" cy="1773936"/>
          </a:xfrm>
        </p:spPr>
        <p:txBody>
          <a:bodyPr>
            <a:normAutofit fontScale="92500" lnSpcReduction="20000"/>
          </a:bodyPr>
          <a:lstStyle/>
          <a:p>
            <a:r>
              <a:rPr lang="en-GB" sz="1600" dirty="0"/>
              <a:t>When creating multiple VMs, resource allocation must balance the needs of the VMs and the host machine. Allocate memory and CPUs based on the host's hardware capacity. For instance, if the host has 16 GB RAM and a quad-core processor, divide resources conservatively, such as 2–4 GB RAM and 1–2 CPUs per VM, ensuring the host retains enough for smooth operation.</a:t>
            </a:r>
          </a:p>
          <a:p>
            <a:r>
              <a:rPr lang="en-GB" sz="1600" dirty="0"/>
              <a:t>Start with minimal allocations and scale up if performance issues arise. Use features like dynamic memory allocation where supported to optimize resource usage. Monitor both host and VM performance to avoid overloading the system. Ensure adequate disk space is available, with each VM having at least 100 GB, depending on the workload. Efficient resource planning ensures smooth performance for both the host and multiple VMs.</a:t>
            </a:r>
          </a:p>
        </p:txBody>
      </p:sp>
      <p:pic>
        <p:nvPicPr>
          <p:cNvPr id="4" name="Picture 3">
            <a:extLst>
              <a:ext uri="{FF2B5EF4-FFF2-40B4-BE49-F238E27FC236}">
                <a16:creationId xmlns:a16="http://schemas.microsoft.com/office/drawing/2014/main" xmlns="" id="{DAA1FA6D-C4F5-5F9E-A2F0-2E8D8A971130}"/>
              </a:ext>
            </a:extLst>
          </p:cNvPr>
          <p:cNvPicPr>
            <a:picLocks noChangeAspect="1"/>
          </p:cNvPicPr>
          <p:nvPr/>
        </p:nvPicPr>
        <p:blipFill>
          <a:blip r:embed="rId2"/>
          <a:stretch>
            <a:fillRect/>
          </a:stretch>
        </p:blipFill>
        <p:spPr>
          <a:xfrm>
            <a:off x="544131" y="1980628"/>
            <a:ext cx="9696323" cy="4776788"/>
          </a:xfrm>
          <a:prstGeom prst="rect">
            <a:avLst/>
          </a:prstGeom>
        </p:spPr>
      </p:pic>
    </p:spTree>
    <p:extLst>
      <p:ext uri="{BB962C8B-B14F-4D97-AF65-F5344CB8AC3E}">
        <p14:creationId xmlns:p14="http://schemas.microsoft.com/office/powerpoint/2010/main" val="2539692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BF56449-2CD8-4583-8896-80A31F441938}"/>
              </a:ext>
            </a:extLst>
          </p:cNvPr>
          <p:cNvPicPr>
            <a:picLocks noChangeAspect="1"/>
          </p:cNvPicPr>
          <p:nvPr/>
        </p:nvPicPr>
        <p:blipFill>
          <a:blip r:embed="rId2"/>
          <a:stretch>
            <a:fillRect/>
          </a:stretch>
        </p:blipFill>
        <p:spPr>
          <a:xfrm>
            <a:off x="465394" y="1143001"/>
            <a:ext cx="4114800" cy="5063397"/>
          </a:xfrm>
          <a:prstGeom prst="rect">
            <a:avLst/>
          </a:prstGeom>
        </p:spPr>
      </p:pic>
      <p:sp>
        <p:nvSpPr>
          <p:cNvPr id="2" name="Title 1">
            <a:extLst>
              <a:ext uri="{FF2B5EF4-FFF2-40B4-BE49-F238E27FC236}">
                <a16:creationId xmlns:a16="http://schemas.microsoft.com/office/drawing/2014/main" xmlns="" id="{82E9426C-68D1-4885-A514-45BE70A9726B}"/>
              </a:ext>
            </a:extLst>
          </p:cNvPr>
          <p:cNvSpPr>
            <a:spLocks noGrp="1"/>
          </p:cNvSpPr>
          <p:nvPr>
            <p:ph type="title"/>
          </p:nvPr>
        </p:nvSpPr>
        <p:spPr>
          <a:xfrm>
            <a:off x="519183" y="-165847"/>
            <a:ext cx="9875520" cy="331694"/>
          </a:xfrm>
        </p:spPr>
        <p:txBody>
          <a:bodyPr>
            <a:normAutofit fontScale="90000"/>
          </a:bodyPr>
          <a:lstStyle/>
          <a:p>
            <a:endParaRPr lang="en-GB"/>
          </a:p>
        </p:txBody>
      </p:sp>
      <p:sp>
        <p:nvSpPr>
          <p:cNvPr id="3" name="Content Placeholder 2">
            <a:extLst>
              <a:ext uri="{FF2B5EF4-FFF2-40B4-BE49-F238E27FC236}">
                <a16:creationId xmlns:a16="http://schemas.microsoft.com/office/drawing/2014/main" xmlns="" id="{4A745A2F-ED96-4791-AD96-7679CF8F76E2}"/>
              </a:ext>
            </a:extLst>
          </p:cNvPr>
          <p:cNvSpPr>
            <a:spLocks noGrp="1"/>
          </p:cNvSpPr>
          <p:nvPr>
            <p:ph idx="1"/>
          </p:nvPr>
        </p:nvSpPr>
        <p:spPr>
          <a:xfrm>
            <a:off x="5986111" y="1736954"/>
            <a:ext cx="5079075" cy="2624417"/>
          </a:xfrm>
        </p:spPr>
        <p:txBody>
          <a:bodyPr>
            <a:normAutofit fontScale="85000" lnSpcReduction="20000"/>
          </a:bodyPr>
          <a:lstStyle/>
          <a:p>
            <a:r>
              <a:rPr lang="en-GB" sz="2400" dirty="0"/>
              <a:t>Complete the 2 sections as shown on the screenshot:</a:t>
            </a:r>
          </a:p>
          <a:p>
            <a:r>
              <a:rPr lang="en-GB" sz="2400" dirty="0"/>
              <a:t>Confirm the amount of available hard disk space on the host machine before putting hard disk value. </a:t>
            </a:r>
          </a:p>
          <a:p>
            <a:r>
              <a:rPr lang="en-GB" sz="2400" dirty="0"/>
              <a:t>Choose the split option for easy movement of VM files.</a:t>
            </a:r>
          </a:p>
          <a:p>
            <a:r>
              <a:rPr lang="en-GB" sz="2400" dirty="0"/>
              <a:t>Click on Finish on the next screen.</a:t>
            </a:r>
          </a:p>
        </p:txBody>
      </p:sp>
      <p:cxnSp>
        <p:nvCxnSpPr>
          <p:cNvPr id="5" name="Straight Arrow Connector 4">
            <a:extLst>
              <a:ext uri="{FF2B5EF4-FFF2-40B4-BE49-F238E27FC236}">
                <a16:creationId xmlns:a16="http://schemas.microsoft.com/office/drawing/2014/main" xmlns="" id="{70A35D26-D415-48A7-B445-82214B10DFD9}"/>
              </a:ext>
            </a:extLst>
          </p:cNvPr>
          <p:cNvCxnSpPr>
            <a:cxnSpLocks/>
          </p:cNvCxnSpPr>
          <p:nvPr/>
        </p:nvCxnSpPr>
        <p:spPr>
          <a:xfrm flipH="1">
            <a:off x="2410549" y="2423160"/>
            <a:ext cx="3575562" cy="293729"/>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xmlns="" id="{94C66151-5EEA-4145-B5D6-8FC7A2B8F7B4}"/>
              </a:ext>
            </a:extLst>
          </p:cNvPr>
          <p:cNvCxnSpPr>
            <a:cxnSpLocks/>
          </p:cNvCxnSpPr>
          <p:nvPr/>
        </p:nvCxnSpPr>
        <p:spPr>
          <a:xfrm flipH="1" flipV="1">
            <a:off x="2210002" y="4026317"/>
            <a:ext cx="4740384" cy="904273"/>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563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D49E1F7-DE64-4F73-8CAB-0D8F22F88C03}"/>
              </a:ext>
            </a:extLst>
          </p:cNvPr>
          <p:cNvSpPr>
            <a:spLocks noGrp="1"/>
          </p:cNvSpPr>
          <p:nvPr>
            <p:ph idx="1"/>
          </p:nvPr>
        </p:nvSpPr>
        <p:spPr>
          <a:xfrm>
            <a:off x="376318" y="517304"/>
            <a:ext cx="11145416" cy="1100235"/>
          </a:xfrm>
        </p:spPr>
        <p:txBody>
          <a:bodyPr>
            <a:normAutofit/>
          </a:bodyPr>
          <a:lstStyle/>
          <a:p>
            <a:r>
              <a:rPr lang="en-GB" dirty="0"/>
              <a:t>Follow screen instructions till you get to this screen</a:t>
            </a:r>
            <a:endParaRPr lang="en-GB" sz="2800" dirty="0"/>
          </a:p>
        </p:txBody>
      </p:sp>
      <p:pic>
        <p:nvPicPr>
          <p:cNvPr id="5" name="Picture 4">
            <a:extLst>
              <a:ext uri="{FF2B5EF4-FFF2-40B4-BE49-F238E27FC236}">
                <a16:creationId xmlns:a16="http://schemas.microsoft.com/office/drawing/2014/main" xmlns="" id="{36A2BC9F-29B7-E6E1-BBC1-7DB0C9F48479}"/>
              </a:ext>
            </a:extLst>
          </p:cNvPr>
          <p:cNvPicPr>
            <a:picLocks noChangeAspect="1"/>
          </p:cNvPicPr>
          <p:nvPr/>
        </p:nvPicPr>
        <p:blipFill>
          <a:blip r:embed="rId2"/>
          <a:stretch>
            <a:fillRect/>
          </a:stretch>
        </p:blipFill>
        <p:spPr>
          <a:xfrm>
            <a:off x="755705" y="1362270"/>
            <a:ext cx="6699454" cy="4460032"/>
          </a:xfrm>
          <a:prstGeom prst="rect">
            <a:avLst/>
          </a:prstGeom>
        </p:spPr>
      </p:pic>
      <p:pic>
        <p:nvPicPr>
          <p:cNvPr id="8" name="Picture 7">
            <a:extLst>
              <a:ext uri="{FF2B5EF4-FFF2-40B4-BE49-F238E27FC236}">
                <a16:creationId xmlns:a16="http://schemas.microsoft.com/office/drawing/2014/main" xmlns="" id="{D29E197E-8A5D-DD0F-7987-7A0ADC6DF1A0}"/>
              </a:ext>
            </a:extLst>
          </p:cNvPr>
          <p:cNvPicPr>
            <a:picLocks noChangeAspect="1"/>
          </p:cNvPicPr>
          <p:nvPr/>
        </p:nvPicPr>
        <p:blipFill>
          <a:blip r:embed="rId3"/>
          <a:stretch>
            <a:fillRect/>
          </a:stretch>
        </p:blipFill>
        <p:spPr>
          <a:xfrm>
            <a:off x="8005665" y="1240970"/>
            <a:ext cx="3839465" cy="5223469"/>
          </a:xfrm>
          <a:prstGeom prst="rect">
            <a:avLst/>
          </a:prstGeom>
        </p:spPr>
      </p:pic>
    </p:spTree>
    <p:extLst>
      <p:ext uri="{BB962C8B-B14F-4D97-AF65-F5344CB8AC3E}">
        <p14:creationId xmlns:p14="http://schemas.microsoft.com/office/powerpoint/2010/main" val="2481536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D49E1F7-DE64-4F73-8CAB-0D8F22F88C03}"/>
              </a:ext>
            </a:extLst>
          </p:cNvPr>
          <p:cNvSpPr>
            <a:spLocks noGrp="1"/>
          </p:cNvSpPr>
          <p:nvPr>
            <p:ph idx="1"/>
          </p:nvPr>
        </p:nvSpPr>
        <p:spPr>
          <a:xfrm>
            <a:off x="376318" y="517304"/>
            <a:ext cx="11145416" cy="1100235"/>
          </a:xfrm>
        </p:spPr>
        <p:txBody>
          <a:bodyPr>
            <a:normAutofit/>
          </a:bodyPr>
          <a:lstStyle/>
          <a:p>
            <a:r>
              <a:rPr lang="en-GB" dirty="0"/>
              <a:t>Follow screen instructions till you get to this screen</a:t>
            </a:r>
            <a:endParaRPr lang="en-GB" sz="2800" dirty="0"/>
          </a:p>
        </p:txBody>
      </p:sp>
      <p:pic>
        <p:nvPicPr>
          <p:cNvPr id="4" name="Picture 3">
            <a:extLst>
              <a:ext uri="{FF2B5EF4-FFF2-40B4-BE49-F238E27FC236}">
                <a16:creationId xmlns:a16="http://schemas.microsoft.com/office/drawing/2014/main" xmlns="" id="{37B9C2EC-41B5-203D-7200-DF56D4767E1A}"/>
              </a:ext>
            </a:extLst>
          </p:cNvPr>
          <p:cNvPicPr>
            <a:picLocks noChangeAspect="1"/>
          </p:cNvPicPr>
          <p:nvPr/>
        </p:nvPicPr>
        <p:blipFill>
          <a:blip r:embed="rId2"/>
          <a:stretch>
            <a:fillRect/>
          </a:stretch>
        </p:blipFill>
        <p:spPr>
          <a:xfrm>
            <a:off x="994125" y="1763485"/>
            <a:ext cx="7983064" cy="4846655"/>
          </a:xfrm>
          <a:prstGeom prst="rect">
            <a:avLst/>
          </a:prstGeom>
        </p:spPr>
      </p:pic>
    </p:spTree>
    <p:extLst>
      <p:ext uri="{BB962C8B-B14F-4D97-AF65-F5344CB8AC3E}">
        <p14:creationId xmlns:p14="http://schemas.microsoft.com/office/powerpoint/2010/main" val="2652839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D49E1F7-DE64-4F73-8CAB-0D8F22F88C03}"/>
              </a:ext>
            </a:extLst>
          </p:cNvPr>
          <p:cNvSpPr>
            <a:spLocks noGrp="1"/>
          </p:cNvSpPr>
          <p:nvPr>
            <p:ph idx="1"/>
          </p:nvPr>
        </p:nvSpPr>
        <p:spPr>
          <a:xfrm>
            <a:off x="376318" y="517304"/>
            <a:ext cx="11145416" cy="1100235"/>
          </a:xfrm>
        </p:spPr>
        <p:txBody>
          <a:bodyPr>
            <a:normAutofit/>
          </a:bodyPr>
          <a:lstStyle/>
          <a:p>
            <a:r>
              <a:rPr lang="en-GB" dirty="0"/>
              <a:t>Follow screen instructions till you get to this screen</a:t>
            </a:r>
            <a:endParaRPr lang="en-GB" sz="2800" dirty="0"/>
          </a:p>
        </p:txBody>
      </p:sp>
      <p:pic>
        <p:nvPicPr>
          <p:cNvPr id="5" name="Picture 4">
            <a:extLst>
              <a:ext uri="{FF2B5EF4-FFF2-40B4-BE49-F238E27FC236}">
                <a16:creationId xmlns:a16="http://schemas.microsoft.com/office/drawing/2014/main" xmlns="" id="{10AAE72C-8BF5-DD77-A421-9541A157BE29}"/>
              </a:ext>
            </a:extLst>
          </p:cNvPr>
          <p:cNvPicPr>
            <a:picLocks noChangeAspect="1"/>
          </p:cNvPicPr>
          <p:nvPr/>
        </p:nvPicPr>
        <p:blipFill>
          <a:blip r:embed="rId2"/>
          <a:stretch>
            <a:fillRect/>
          </a:stretch>
        </p:blipFill>
        <p:spPr>
          <a:xfrm>
            <a:off x="1384053" y="1543254"/>
            <a:ext cx="8173591" cy="5323299"/>
          </a:xfrm>
          <a:prstGeom prst="rect">
            <a:avLst/>
          </a:prstGeom>
        </p:spPr>
      </p:pic>
    </p:spTree>
    <p:extLst>
      <p:ext uri="{BB962C8B-B14F-4D97-AF65-F5344CB8AC3E}">
        <p14:creationId xmlns:p14="http://schemas.microsoft.com/office/powerpoint/2010/main" val="3167222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D49E1F7-DE64-4F73-8CAB-0D8F22F88C03}"/>
              </a:ext>
            </a:extLst>
          </p:cNvPr>
          <p:cNvSpPr>
            <a:spLocks noGrp="1"/>
          </p:cNvSpPr>
          <p:nvPr>
            <p:ph idx="1"/>
          </p:nvPr>
        </p:nvSpPr>
        <p:spPr>
          <a:xfrm>
            <a:off x="376318" y="517304"/>
            <a:ext cx="11145416" cy="1100235"/>
          </a:xfrm>
        </p:spPr>
        <p:txBody>
          <a:bodyPr>
            <a:normAutofit/>
          </a:bodyPr>
          <a:lstStyle/>
          <a:p>
            <a:r>
              <a:rPr lang="en-GB" dirty="0"/>
              <a:t>Follow screen instructions till you get to this screen</a:t>
            </a:r>
            <a:endParaRPr lang="en-GB" sz="2800" dirty="0"/>
          </a:p>
        </p:txBody>
      </p:sp>
      <p:pic>
        <p:nvPicPr>
          <p:cNvPr id="4" name="Picture 3">
            <a:extLst>
              <a:ext uri="{FF2B5EF4-FFF2-40B4-BE49-F238E27FC236}">
                <a16:creationId xmlns:a16="http://schemas.microsoft.com/office/drawing/2014/main" xmlns="" id="{F1F0E2C4-4365-C66A-BC1A-623603CFE924}"/>
              </a:ext>
            </a:extLst>
          </p:cNvPr>
          <p:cNvPicPr>
            <a:picLocks noChangeAspect="1"/>
          </p:cNvPicPr>
          <p:nvPr/>
        </p:nvPicPr>
        <p:blipFill>
          <a:blip r:embed="rId2"/>
          <a:stretch>
            <a:fillRect/>
          </a:stretch>
        </p:blipFill>
        <p:spPr>
          <a:xfrm>
            <a:off x="1436448" y="1533563"/>
            <a:ext cx="8068801" cy="5150439"/>
          </a:xfrm>
          <a:prstGeom prst="rect">
            <a:avLst/>
          </a:prstGeom>
        </p:spPr>
      </p:pic>
    </p:spTree>
    <p:extLst>
      <p:ext uri="{BB962C8B-B14F-4D97-AF65-F5344CB8AC3E}">
        <p14:creationId xmlns:p14="http://schemas.microsoft.com/office/powerpoint/2010/main" val="2394580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0959E9-1AC9-4EC8-BF33-881C6A4773A5}"/>
              </a:ext>
            </a:extLst>
          </p:cNvPr>
          <p:cNvSpPr>
            <a:spLocks noGrp="1"/>
          </p:cNvSpPr>
          <p:nvPr>
            <p:ph type="title"/>
          </p:nvPr>
        </p:nvSpPr>
        <p:spPr>
          <a:xfrm>
            <a:off x="600051" y="521464"/>
            <a:ext cx="5051601" cy="679373"/>
          </a:xfrm>
        </p:spPr>
        <p:txBody>
          <a:bodyPr>
            <a:noAutofit/>
          </a:bodyPr>
          <a:lstStyle/>
          <a:p>
            <a:r>
              <a:rPr lang="en-GB" sz="4000" b="1" dirty="0"/>
              <a:t>End of installation.</a:t>
            </a:r>
            <a:endParaRPr lang="en-GB" sz="3600" dirty="0"/>
          </a:p>
        </p:txBody>
      </p:sp>
      <p:sp>
        <p:nvSpPr>
          <p:cNvPr id="3" name="Content Placeholder 2">
            <a:extLst>
              <a:ext uri="{FF2B5EF4-FFF2-40B4-BE49-F238E27FC236}">
                <a16:creationId xmlns:a16="http://schemas.microsoft.com/office/drawing/2014/main" xmlns="" id="{1F56051E-2289-42AA-AABF-0523F2014D09}"/>
              </a:ext>
            </a:extLst>
          </p:cNvPr>
          <p:cNvSpPr>
            <a:spLocks noGrp="1"/>
          </p:cNvSpPr>
          <p:nvPr>
            <p:ph idx="1"/>
          </p:nvPr>
        </p:nvSpPr>
        <p:spPr>
          <a:xfrm>
            <a:off x="7017743" y="2543175"/>
            <a:ext cx="4219461" cy="1247202"/>
          </a:xfrm>
        </p:spPr>
        <p:txBody>
          <a:bodyPr>
            <a:normAutofit fontScale="92500" lnSpcReduction="20000"/>
          </a:bodyPr>
          <a:lstStyle/>
          <a:p>
            <a:r>
              <a:rPr lang="en-GB" sz="2000" dirty="0"/>
              <a:t>Restart to log in.</a:t>
            </a:r>
          </a:p>
          <a:p>
            <a:r>
              <a:rPr lang="en-GB" sz="2000" dirty="0"/>
              <a:t>Click Skip for online accounts</a:t>
            </a:r>
          </a:p>
          <a:p>
            <a:r>
              <a:rPr lang="en-GB" sz="2000" dirty="0"/>
              <a:t>Click next to continue.</a:t>
            </a:r>
          </a:p>
          <a:p>
            <a:endParaRPr lang="en-GB" sz="2000" dirty="0"/>
          </a:p>
        </p:txBody>
      </p:sp>
      <p:pic>
        <p:nvPicPr>
          <p:cNvPr id="5" name="Picture 4">
            <a:extLst>
              <a:ext uri="{FF2B5EF4-FFF2-40B4-BE49-F238E27FC236}">
                <a16:creationId xmlns:a16="http://schemas.microsoft.com/office/drawing/2014/main" xmlns="" id="{52D3846C-4AD4-E0B3-707F-2CD7BB58F954}"/>
              </a:ext>
            </a:extLst>
          </p:cNvPr>
          <p:cNvPicPr>
            <a:picLocks noChangeAspect="1"/>
          </p:cNvPicPr>
          <p:nvPr/>
        </p:nvPicPr>
        <p:blipFill>
          <a:blip r:embed="rId2"/>
          <a:stretch>
            <a:fillRect/>
          </a:stretch>
        </p:blipFill>
        <p:spPr>
          <a:xfrm>
            <a:off x="472965" y="1876208"/>
            <a:ext cx="6125430" cy="3105583"/>
          </a:xfrm>
          <a:prstGeom prst="rect">
            <a:avLst/>
          </a:prstGeom>
        </p:spPr>
      </p:pic>
    </p:spTree>
    <p:extLst>
      <p:ext uri="{BB962C8B-B14F-4D97-AF65-F5344CB8AC3E}">
        <p14:creationId xmlns:p14="http://schemas.microsoft.com/office/powerpoint/2010/main" val="4259298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8271A4-64DD-99C5-E6C6-EE96FB7BAC3F}"/>
              </a:ext>
            </a:extLst>
          </p:cNvPr>
          <p:cNvSpPr>
            <a:spLocks noGrp="1"/>
          </p:cNvSpPr>
          <p:nvPr>
            <p:ph type="title"/>
          </p:nvPr>
        </p:nvSpPr>
        <p:spPr>
          <a:xfrm>
            <a:off x="198120" y="127381"/>
            <a:ext cx="10515600" cy="704723"/>
          </a:xfrm>
        </p:spPr>
        <p:txBody>
          <a:bodyPr/>
          <a:lstStyle/>
          <a:p>
            <a:r>
              <a:rPr lang="en-GB" dirty="0"/>
              <a:t>Important Notice:</a:t>
            </a:r>
          </a:p>
        </p:txBody>
      </p:sp>
      <p:pic>
        <p:nvPicPr>
          <p:cNvPr id="5" name="Picture 4">
            <a:extLst>
              <a:ext uri="{FF2B5EF4-FFF2-40B4-BE49-F238E27FC236}">
                <a16:creationId xmlns:a16="http://schemas.microsoft.com/office/drawing/2014/main" xmlns="" id="{C347B8B1-EFC9-A69B-53A8-DE1B3FCB4CAB}"/>
              </a:ext>
            </a:extLst>
          </p:cNvPr>
          <p:cNvPicPr>
            <a:picLocks noChangeAspect="1"/>
          </p:cNvPicPr>
          <p:nvPr/>
        </p:nvPicPr>
        <p:blipFill>
          <a:blip r:embed="rId2"/>
          <a:stretch>
            <a:fillRect/>
          </a:stretch>
        </p:blipFill>
        <p:spPr>
          <a:xfrm>
            <a:off x="1882320" y="3776471"/>
            <a:ext cx="7471992" cy="2496482"/>
          </a:xfrm>
          <a:prstGeom prst="rect">
            <a:avLst/>
          </a:prstGeom>
        </p:spPr>
      </p:pic>
      <p:sp>
        <p:nvSpPr>
          <p:cNvPr id="4" name="Content Placeholder 3">
            <a:extLst>
              <a:ext uri="{FF2B5EF4-FFF2-40B4-BE49-F238E27FC236}">
                <a16:creationId xmlns:a16="http://schemas.microsoft.com/office/drawing/2014/main" xmlns="" id="{8A025DE1-D1E9-0D8A-8A79-A91BB9E2DD7A}"/>
              </a:ext>
            </a:extLst>
          </p:cNvPr>
          <p:cNvSpPr>
            <a:spLocks noGrp="1"/>
          </p:cNvSpPr>
          <p:nvPr>
            <p:ph idx="1"/>
          </p:nvPr>
        </p:nvSpPr>
        <p:spPr>
          <a:xfrm>
            <a:off x="262128" y="956944"/>
            <a:ext cx="10515600" cy="2819527"/>
          </a:xfrm>
        </p:spPr>
        <p:txBody>
          <a:bodyPr>
            <a:normAutofit fontScale="92500" lnSpcReduction="20000"/>
          </a:bodyPr>
          <a:lstStyle/>
          <a:p>
            <a:r>
              <a:rPr lang="en-GB" dirty="0"/>
              <a:t>Please do not proceed with the upgrade. The lab environment requires a specific version of Ubuntu that is compatible with all tasks and tools used in the lab. Upgrading to Ubuntu 24.04.1 LTS may introduce compatibility issues with the software and configurations currently in use.</a:t>
            </a:r>
          </a:p>
          <a:p>
            <a:r>
              <a:rPr lang="en-GB" dirty="0"/>
              <a:t>Choose </a:t>
            </a:r>
            <a:r>
              <a:rPr lang="en-GB" b="1" dirty="0"/>
              <a:t>"Don't Upgrade"</a:t>
            </a:r>
            <a:r>
              <a:rPr lang="en-GB" dirty="0"/>
              <a:t> to maintain the required version for your lab work. If you have questions, please contact your instructor .</a:t>
            </a:r>
          </a:p>
          <a:p>
            <a:endParaRPr lang="en-GB" dirty="0"/>
          </a:p>
        </p:txBody>
      </p:sp>
    </p:spTree>
    <p:extLst>
      <p:ext uri="{BB962C8B-B14F-4D97-AF65-F5344CB8AC3E}">
        <p14:creationId xmlns:p14="http://schemas.microsoft.com/office/powerpoint/2010/main" val="1796827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5B86B9F-69B2-3B03-FB44-42E8A749DA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6DF3CDE-F390-7B5B-A45E-8D5219BD789F}"/>
              </a:ext>
            </a:extLst>
          </p:cNvPr>
          <p:cNvSpPr>
            <a:spLocks noGrp="1"/>
          </p:cNvSpPr>
          <p:nvPr>
            <p:ph type="title"/>
          </p:nvPr>
        </p:nvSpPr>
        <p:spPr>
          <a:xfrm>
            <a:off x="198120" y="127381"/>
            <a:ext cx="10515600" cy="704723"/>
          </a:xfrm>
        </p:spPr>
        <p:txBody>
          <a:bodyPr>
            <a:normAutofit fontScale="90000"/>
          </a:bodyPr>
          <a:lstStyle/>
          <a:p>
            <a:r>
              <a:rPr lang="en-GB" dirty="0"/>
              <a:t>Instructions for Software Updates:</a:t>
            </a:r>
          </a:p>
        </p:txBody>
      </p:sp>
      <p:sp>
        <p:nvSpPr>
          <p:cNvPr id="4" name="Content Placeholder 3">
            <a:extLst>
              <a:ext uri="{FF2B5EF4-FFF2-40B4-BE49-F238E27FC236}">
                <a16:creationId xmlns:a16="http://schemas.microsoft.com/office/drawing/2014/main" xmlns="" id="{2E6113C6-4E15-6DCF-63C0-9E1FABC07258}"/>
              </a:ext>
            </a:extLst>
          </p:cNvPr>
          <p:cNvSpPr>
            <a:spLocks noGrp="1"/>
          </p:cNvSpPr>
          <p:nvPr>
            <p:ph idx="1"/>
          </p:nvPr>
        </p:nvSpPr>
        <p:spPr>
          <a:xfrm>
            <a:off x="198120" y="832104"/>
            <a:ext cx="10515600" cy="2819527"/>
          </a:xfrm>
        </p:spPr>
        <p:txBody>
          <a:bodyPr>
            <a:normAutofit fontScale="70000" lnSpcReduction="20000"/>
          </a:bodyPr>
          <a:lstStyle/>
          <a:p>
            <a:r>
              <a:rPr lang="en-GB" dirty="0"/>
              <a:t>The updates shown in this screen are for the current version of Ubuntu (22.04) and will not install a new version of the operating system. These updates typically include security patches, bug fixes, and performance improvements.</a:t>
            </a:r>
          </a:p>
          <a:p>
            <a:r>
              <a:rPr lang="en-GB" dirty="0"/>
              <a:t>You may </a:t>
            </a:r>
            <a:r>
              <a:rPr lang="en-GB" b="1" dirty="0"/>
              <a:t>proceed with installing these updates</a:t>
            </a:r>
            <a:r>
              <a:rPr lang="en-GB" dirty="0"/>
              <a:t> by clicking </a:t>
            </a:r>
            <a:r>
              <a:rPr lang="en-GB" b="1" dirty="0"/>
              <a:t>"Install Now"</a:t>
            </a:r>
            <a:r>
              <a:rPr lang="en-GB" dirty="0"/>
              <a:t>, as they are not dangerous and will not affect the core compatibility of the lab environment. However, if you notice any unexpected behaviour after the updates, please inform your instructor or lab administrator immediately.</a:t>
            </a:r>
          </a:p>
          <a:p>
            <a:r>
              <a:rPr lang="en-GB" dirty="0"/>
              <a:t>If you're unsure or prefer not to update at this time, you can choose </a:t>
            </a:r>
            <a:r>
              <a:rPr lang="en-GB" b="1" dirty="0"/>
              <a:t>"Remind Me Later"</a:t>
            </a:r>
            <a:r>
              <a:rPr lang="en-GB" dirty="0"/>
              <a:t> to skip this step for now.</a:t>
            </a:r>
          </a:p>
          <a:p>
            <a:endParaRPr lang="en-GB" dirty="0"/>
          </a:p>
        </p:txBody>
      </p:sp>
      <p:pic>
        <p:nvPicPr>
          <p:cNvPr id="3" name="Content Placeholder 6">
            <a:extLst>
              <a:ext uri="{FF2B5EF4-FFF2-40B4-BE49-F238E27FC236}">
                <a16:creationId xmlns:a16="http://schemas.microsoft.com/office/drawing/2014/main" xmlns="" id="{C7E7131E-24DA-C896-6C9E-9C81376BC33D}"/>
              </a:ext>
            </a:extLst>
          </p:cNvPr>
          <p:cNvPicPr>
            <a:picLocks noChangeAspect="1"/>
          </p:cNvPicPr>
          <p:nvPr/>
        </p:nvPicPr>
        <p:blipFill>
          <a:blip r:embed="rId2"/>
          <a:stretch>
            <a:fillRect/>
          </a:stretch>
        </p:blipFill>
        <p:spPr>
          <a:xfrm>
            <a:off x="1618258" y="3837570"/>
            <a:ext cx="8083525" cy="2893049"/>
          </a:xfrm>
          <a:prstGeom prst="rect">
            <a:avLst/>
          </a:prstGeom>
        </p:spPr>
      </p:pic>
    </p:spTree>
    <p:extLst>
      <p:ext uri="{BB962C8B-B14F-4D97-AF65-F5344CB8AC3E}">
        <p14:creationId xmlns:p14="http://schemas.microsoft.com/office/powerpoint/2010/main" val="568048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8271A4-64DD-99C5-E6C6-EE96FB7BAC3F}"/>
              </a:ext>
            </a:extLst>
          </p:cNvPr>
          <p:cNvSpPr>
            <a:spLocks noGrp="1"/>
          </p:cNvSpPr>
          <p:nvPr>
            <p:ph type="title"/>
          </p:nvPr>
        </p:nvSpPr>
        <p:spPr>
          <a:xfrm>
            <a:off x="188976" y="163957"/>
            <a:ext cx="10515600" cy="631571"/>
          </a:xfrm>
        </p:spPr>
        <p:txBody>
          <a:bodyPr>
            <a:normAutofit fontScale="90000"/>
          </a:bodyPr>
          <a:lstStyle/>
          <a:p>
            <a:r>
              <a:rPr lang="en-GB" dirty="0"/>
              <a:t>Important Instructions:</a:t>
            </a:r>
          </a:p>
        </p:txBody>
      </p:sp>
      <p:pic>
        <p:nvPicPr>
          <p:cNvPr id="9" name="Picture 8">
            <a:extLst>
              <a:ext uri="{FF2B5EF4-FFF2-40B4-BE49-F238E27FC236}">
                <a16:creationId xmlns:a16="http://schemas.microsoft.com/office/drawing/2014/main" xmlns="" id="{8A73F9F9-A669-973D-1720-2591AD295045}"/>
              </a:ext>
            </a:extLst>
          </p:cNvPr>
          <p:cNvPicPr>
            <a:picLocks noChangeAspect="1"/>
          </p:cNvPicPr>
          <p:nvPr/>
        </p:nvPicPr>
        <p:blipFill>
          <a:blip r:embed="rId2"/>
          <a:stretch>
            <a:fillRect/>
          </a:stretch>
        </p:blipFill>
        <p:spPr>
          <a:xfrm>
            <a:off x="1840534" y="3977640"/>
            <a:ext cx="7422338" cy="2550073"/>
          </a:xfrm>
          <a:prstGeom prst="rect">
            <a:avLst/>
          </a:prstGeom>
        </p:spPr>
      </p:pic>
      <p:sp>
        <p:nvSpPr>
          <p:cNvPr id="11" name="Content Placeholder 10">
            <a:extLst>
              <a:ext uri="{FF2B5EF4-FFF2-40B4-BE49-F238E27FC236}">
                <a16:creationId xmlns:a16="http://schemas.microsoft.com/office/drawing/2014/main" xmlns="" id="{55C17247-388C-8193-770F-3F2DB9F67DA9}"/>
              </a:ext>
            </a:extLst>
          </p:cNvPr>
          <p:cNvSpPr>
            <a:spLocks noGrp="1"/>
          </p:cNvSpPr>
          <p:nvPr>
            <p:ph idx="1"/>
          </p:nvPr>
        </p:nvSpPr>
        <p:spPr>
          <a:xfrm>
            <a:off x="100584" y="764578"/>
            <a:ext cx="11128248" cy="3395941"/>
          </a:xfrm>
        </p:spPr>
        <p:txBody>
          <a:bodyPr>
            <a:normAutofit fontScale="77500" lnSpcReduction="20000"/>
          </a:bodyPr>
          <a:lstStyle/>
          <a:p>
            <a:r>
              <a:rPr lang="en-GB" dirty="0"/>
              <a:t>This screen notifies you that your system is up-to-date with the current version (Ubuntu 22.04) but also offers an option to upgrade to Ubuntu 24.04. </a:t>
            </a:r>
            <a:r>
              <a:rPr lang="en-GB" b="1" dirty="0"/>
              <a:t>Do not proceed with the upgrade at this time.</a:t>
            </a:r>
            <a:endParaRPr lang="en-GB" dirty="0"/>
          </a:p>
          <a:p>
            <a:r>
              <a:rPr lang="en-GB" dirty="0"/>
              <a:t>Upgrading to Ubuntu 24.04 will install a new version of the operating system, which may not be compatible with the software and configurations required for the lab tasks. To maintain a stable and functional lab environment, click </a:t>
            </a:r>
            <a:r>
              <a:rPr lang="en-GB" b="1" dirty="0"/>
              <a:t>"OK"</a:t>
            </a:r>
            <a:r>
              <a:rPr lang="en-GB" dirty="0"/>
              <a:t> to dismiss the notification and remain on Ubuntu 22.04.</a:t>
            </a:r>
          </a:p>
          <a:p>
            <a:r>
              <a:rPr lang="en-GB" dirty="0"/>
              <a:t>If you have questions or think an upgrade might be required for your tasks, please consult your instructor before proceeding.</a:t>
            </a:r>
          </a:p>
          <a:p>
            <a:endParaRPr lang="en-GB" dirty="0"/>
          </a:p>
        </p:txBody>
      </p:sp>
    </p:spTree>
    <p:extLst>
      <p:ext uri="{BB962C8B-B14F-4D97-AF65-F5344CB8AC3E}">
        <p14:creationId xmlns:p14="http://schemas.microsoft.com/office/powerpoint/2010/main" val="980023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A244B87-AE63-4850-9176-C8E55CCDA91E}"/>
              </a:ext>
            </a:extLst>
          </p:cNvPr>
          <p:cNvSpPr>
            <a:spLocks noGrp="1"/>
          </p:cNvSpPr>
          <p:nvPr>
            <p:ph idx="1"/>
          </p:nvPr>
        </p:nvSpPr>
        <p:spPr>
          <a:xfrm>
            <a:off x="373692" y="323667"/>
            <a:ext cx="8505903" cy="760164"/>
          </a:xfrm>
        </p:spPr>
        <p:txBody>
          <a:bodyPr>
            <a:normAutofit fontScale="70000" lnSpcReduction="20000"/>
          </a:bodyPr>
          <a:lstStyle/>
          <a:p>
            <a:r>
              <a:rPr lang="en-GB" sz="2800" dirty="0"/>
              <a:t>Note that your version of VMWare would be version 17.</a:t>
            </a:r>
          </a:p>
          <a:p>
            <a:r>
              <a:rPr lang="en-GB" sz="2800" dirty="0"/>
              <a:t>Select the highlighted options.</a:t>
            </a:r>
          </a:p>
        </p:txBody>
      </p:sp>
      <p:pic>
        <p:nvPicPr>
          <p:cNvPr id="4" name="Picture 3">
            <a:extLst>
              <a:ext uri="{FF2B5EF4-FFF2-40B4-BE49-F238E27FC236}">
                <a16:creationId xmlns:a16="http://schemas.microsoft.com/office/drawing/2014/main" xmlns="" id="{73F3E8D6-3B08-4C1D-8CAE-DBC1BDC1C8D9}"/>
              </a:ext>
            </a:extLst>
          </p:cNvPr>
          <p:cNvPicPr>
            <a:picLocks noChangeAspect="1"/>
          </p:cNvPicPr>
          <p:nvPr/>
        </p:nvPicPr>
        <p:blipFill>
          <a:blip r:embed="rId2"/>
          <a:stretch>
            <a:fillRect/>
          </a:stretch>
        </p:blipFill>
        <p:spPr>
          <a:xfrm>
            <a:off x="250635" y="1498294"/>
            <a:ext cx="4938310" cy="4937071"/>
          </a:xfrm>
          <a:prstGeom prst="rect">
            <a:avLst/>
          </a:prstGeom>
        </p:spPr>
      </p:pic>
      <p:pic>
        <p:nvPicPr>
          <p:cNvPr id="5" name="Picture 4">
            <a:extLst>
              <a:ext uri="{FF2B5EF4-FFF2-40B4-BE49-F238E27FC236}">
                <a16:creationId xmlns:a16="http://schemas.microsoft.com/office/drawing/2014/main" xmlns="" id="{F7EA5A75-EF52-422D-B881-15B5F8CE44F1}"/>
              </a:ext>
            </a:extLst>
          </p:cNvPr>
          <p:cNvPicPr>
            <a:picLocks noChangeAspect="1"/>
          </p:cNvPicPr>
          <p:nvPr/>
        </p:nvPicPr>
        <p:blipFill>
          <a:blip r:embed="rId3"/>
          <a:stretch>
            <a:fillRect/>
          </a:stretch>
        </p:blipFill>
        <p:spPr>
          <a:xfrm>
            <a:off x="5312744" y="1608463"/>
            <a:ext cx="6551503" cy="4748085"/>
          </a:xfrm>
          <a:prstGeom prst="rect">
            <a:avLst/>
          </a:prstGeom>
        </p:spPr>
      </p:pic>
      <p:cxnSp>
        <p:nvCxnSpPr>
          <p:cNvPr id="7" name="Straight Arrow Connector 6">
            <a:extLst>
              <a:ext uri="{FF2B5EF4-FFF2-40B4-BE49-F238E27FC236}">
                <a16:creationId xmlns:a16="http://schemas.microsoft.com/office/drawing/2014/main" xmlns="" id="{E3B12F9A-97EB-4474-9EDF-E79E01A85112}"/>
              </a:ext>
            </a:extLst>
          </p:cNvPr>
          <p:cNvCxnSpPr>
            <a:cxnSpLocks/>
          </p:cNvCxnSpPr>
          <p:nvPr/>
        </p:nvCxnSpPr>
        <p:spPr>
          <a:xfrm flipH="1">
            <a:off x="8001713" y="1167788"/>
            <a:ext cx="1669393" cy="1637242"/>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xmlns="" id="{EE1855F8-A598-4C46-B66F-50071428D3F9}"/>
              </a:ext>
            </a:extLst>
          </p:cNvPr>
          <p:cNvCxnSpPr>
            <a:cxnSpLocks/>
          </p:cNvCxnSpPr>
          <p:nvPr/>
        </p:nvCxnSpPr>
        <p:spPr>
          <a:xfrm flipH="1">
            <a:off x="4021157" y="1002535"/>
            <a:ext cx="2489812" cy="2666082"/>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535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8271A4-64DD-99C5-E6C6-EE96FB7BAC3F}"/>
              </a:ext>
            </a:extLst>
          </p:cNvPr>
          <p:cNvSpPr>
            <a:spLocks noGrp="1"/>
          </p:cNvSpPr>
          <p:nvPr>
            <p:ph type="title"/>
          </p:nvPr>
        </p:nvSpPr>
        <p:spPr>
          <a:xfrm>
            <a:off x="220234" y="164592"/>
            <a:ext cx="10515600" cy="1014032"/>
          </a:xfrm>
        </p:spPr>
        <p:txBody>
          <a:bodyPr/>
          <a:lstStyle/>
          <a:p>
            <a:r>
              <a:rPr lang="en-GB" dirty="0"/>
              <a:t>Click on Next to continue.</a:t>
            </a:r>
          </a:p>
        </p:txBody>
      </p:sp>
      <p:pic>
        <p:nvPicPr>
          <p:cNvPr id="5" name="Content Placeholder 4">
            <a:extLst>
              <a:ext uri="{FF2B5EF4-FFF2-40B4-BE49-F238E27FC236}">
                <a16:creationId xmlns:a16="http://schemas.microsoft.com/office/drawing/2014/main" xmlns="" id="{358CB741-DBD1-15FD-A9E4-F8BEE2105E91}"/>
              </a:ext>
            </a:extLst>
          </p:cNvPr>
          <p:cNvPicPr>
            <a:picLocks noGrp="1" noChangeAspect="1"/>
          </p:cNvPicPr>
          <p:nvPr>
            <p:ph idx="1"/>
          </p:nvPr>
        </p:nvPicPr>
        <p:blipFill>
          <a:blip r:embed="rId2"/>
          <a:stretch>
            <a:fillRect/>
          </a:stretch>
        </p:blipFill>
        <p:spPr>
          <a:xfrm>
            <a:off x="350909" y="1926209"/>
            <a:ext cx="5875766" cy="4351338"/>
          </a:xfrm>
        </p:spPr>
      </p:pic>
      <p:pic>
        <p:nvPicPr>
          <p:cNvPr id="7" name="Picture 6">
            <a:extLst>
              <a:ext uri="{FF2B5EF4-FFF2-40B4-BE49-F238E27FC236}">
                <a16:creationId xmlns:a16="http://schemas.microsoft.com/office/drawing/2014/main" xmlns="" id="{A03F07D0-88E0-BD5A-B2E7-36CE9827C2EE}"/>
              </a:ext>
            </a:extLst>
          </p:cNvPr>
          <p:cNvPicPr>
            <a:picLocks noChangeAspect="1"/>
          </p:cNvPicPr>
          <p:nvPr/>
        </p:nvPicPr>
        <p:blipFill>
          <a:blip r:embed="rId3"/>
          <a:stretch>
            <a:fillRect/>
          </a:stretch>
        </p:blipFill>
        <p:spPr>
          <a:xfrm>
            <a:off x="6247036" y="1851851"/>
            <a:ext cx="5944964" cy="4425696"/>
          </a:xfrm>
          <a:prstGeom prst="rect">
            <a:avLst/>
          </a:prstGeom>
        </p:spPr>
      </p:pic>
    </p:spTree>
    <p:extLst>
      <p:ext uri="{BB962C8B-B14F-4D97-AF65-F5344CB8AC3E}">
        <p14:creationId xmlns:p14="http://schemas.microsoft.com/office/powerpoint/2010/main" val="1100986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B80D26-AF30-C841-3D35-1D4E38EFD601}"/>
              </a:ext>
            </a:extLst>
          </p:cNvPr>
          <p:cNvSpPr>
            <a:spLocks noGrp="1"/>
          </p:cNvSpPr>
          <p:nvPr>
            <p:ph type="title"/>
          </p:nvPr>
        </p:nvSpPr>
        <p:spPr/>
        <p:txBody>
          <a:bodyPr/>
          <a:lstStyle/>
          <a:p>
            <a:r>
              <a:rPr lang="en-GB" dirty="0"/>
              <a:t>Click on Next to continue.</a:t>
            </a:r>
          </a:p>
        </p:txBody>
      </p:sp>
      <p:sp>
        <p:nvSpPr>
          <p:cNvPr id="3" name="Content Placeholder 2">
            <a:extLst>
              <a:ext uri="{FF2B5EF4-FFF2-40B4-BE49-F238E27FC236}">
                <a16:creationId xmlns:a16="http://schemas.microsoft.com/office/drawing/2014/main" xmlns="" id="{0F558BD9-A5BF-25D2-1AE6-125D37B0AD61}"/>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xmlns="" id="{050987C8-CFC8-7C05-BFEA-BC96F4C4C6AD}"/>
              </a:ext>
            </a:extLst>
          </p:cNvPr>
          <p:cNvPicPr>
            <a:picLocks noChangeAspect="1"/>
          </p:cNvPicPr>
          <p:nvPr/>
        </p:nvPicPr>
        <p:blipFill>
          <a:blip r:embed="rId2"/>
          <a:stretch>
            <a:fillRect/>
          </a:stretch>
        </p:blipFill>
        <p:spPr>
          <a:xfrm>
            <a:off x="908258" y="1590104"/>
            <a:ext cx="9150187" cy="5167312"/>
          </a:xfrm>
          <a:prstGeom prst="rect">
            <a:avLst/>
          </a:prstGeom>
        </p:spPr>
      </p:pic>
    </p:spTree>
    <p:extLst>
      <p:ext uri="{BB962C8B-B14F-4D97-AF65-F5344CB8AC3E}">
        <p14:creationId xmlns:p14="http://schemas.microsoft.com/office/powerpoint/2010/main" val="2327522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922D2C-6862-D4CE-72CD-ED1AC6AE7910}"/>
              </a:ext>
            </a:extLst>
          </p:cNvPr>
          <p:cNvSpPr>
            <a:spLocks noGrp="1"/>
          </p:cNvSpPr>
          <p:nvPr>
            <p:ph type="title"/>
          </p:nvPr>
        </p:nvSpPr>
        <p:spPr>
          <a:xfrm>
            <a:off x="0" y="103473"/>
            <a:ext cx="10515600" cy="773113"/>
          </a:xfrm>
        </p:spPr>
        <p:txBody>
          <a:bodyPr>
            <a:normAutofit fontScale="90000"/>
          </a:bodyPr>
          <a:lstStyle/>
          <a:p>
            <a:r>
              <a:rPr lang="en-GB" dirty="0"/>
              <a:t>Click on Done to complete the setup.</a:t>
            </a:r>
          </a:p>
        </p:txBody>
      </p:sp>
      <p:sp>
        <p:nvSpPr>
          <p:cNvPr id="3" name="Content Placeholder 2">
            <a:extLst>
              <a:ext uri="{FF2B5EF4-FFF2-40B4-BE49-F238E27FC236}">
                <a16:creationId xmlns:a16="http://schemas.microsoft.com/office/drawing/2014/main" xmlns="" id="{49CD271D-CFF9-C022-BDF7-BED02A26FE87}"/>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xmlns="" id="{03054AF3-1255-0CA7-1B9E-3A7D612AA7F8}"/>
              </a:ext>
            </a:extLst>
          </p:cNvPr>
          <p:cNvPicPr>
            <a:picLocks noChangeAspect="1"/>
          </p:cNvPicPr>
          <p:nvPr/>
        </p:nvPicPr>
        <p:blipFill>
          <a:blip r:embed="rId2"/>
          <a:stretch>
            <a:fillRect/>
          </a:stretch>
        </p:blipFill>
        <p:spPr>
          <a:xfrm>
            <a:off x="838200" y="972090"/>
            <a:ext cx="9224756" cy="5686933"/>
          </a:xfrm>
          <a:prstGeom prst="rect">
            <a:avLst/>
          </a:prstGeom>
        </p:spPr>
      </p:pic>
    </p:spTree>
    <p:extLst>
      <p:ext uri="{BB962C8B-B14F-4D97-AF65-F5344CB8AC3E}">
        <p14:creationId xmlns:p14="http://schemas.microsoft.com/office/powerpoint/2010/main" val="541483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0959E9-1AC9-4EC8-BF33-881C6A4773A5}"/>
              </a:ext>
            </a:extLst>
          </p:cNvPr>
          <p:cNvSpPr>
            <a:spLocks noGrp="1"/>
          </p:cNvSpPr>
          <p:nvPr>
            <p:ph type="title"/>
          </p:nvPr>
        </p:nvSpPr>
        <p:spPr>
          <a:xfrm>
            <a:off x="600051" y="521464"/>
            <a:ext cx="5051601" cy="679373"/>
          </a:xfrm>
        </p:spPr>
        <p:txBody>
          <a:bodyPr>
            <a:noAutofit/>
          </a:bodyPr>
          <a:lstStyle/>
          <a:p>
            <a:r>
              <a:rPr lang="en-GB" sz="4000" b="1" dirty="0"/>
              <a:t>Restarting Ubuntu</a:t>
            </a:r>
            <a:endParaRPr lang="en-GB" sz="3600" dirty="0"/>
          </a:p>
        </p:txBody>
      </p:sp>
      <p:sp>
        <p:nvSpPr>
          <p:cNvPr id="3" name="Content Placeholder 2">
            <a:extLst>
              <a:ext uri="{FF2B5EF4-FFF2-40B4-BE49-F238E27FC236}">
                <a16:creationId xmlns:a16="http://schemas.microsoft.com/office/drawing/2014/main" xmlns="" id="{1F56051E-2289-42AA-AABF-0523F2014D09}"/>
              </a:ext>
            </a:extLst>
          </p:cNvPr>
          <p:cNvSpPr>
            <a:spLocks noGrp="1"/>
          </p:cNvSpPr>
          <p:nvPr>
            <p:ph idx="1"/>
          </p:nvPr>
        </p:nvSpPr>
        <p:spPr>
          <a:xfrm>
            <a:off x="600051" y="1151520"/>
            <a:ext cx="8466084" cy="515996"/>
          </a:xfrm>
        </p:spPr>
        <p:txBody>
          <a:bodyPr>
            <a:normAutofit fontScale="92500" lnSpcReduction="20000"/>
          </a:bodyPr>
          <a:lstStyle/>
          <a:p>
            <a:r>
              <a:rPr lang="en-GB" sz="2000" dirty="0"/>
              <a:t>You can use the following commands to restart ubuntu from the terminal</a:t>
            </a:r>
          </a:p>
        </p:txBody>
      </p:sp>
      <p:sp>
        <p:nvSpPr>
          <p:cNvPr id="5" name="Content Placeholder 2">
            <a:extLst>
              <a:ext uri="{FF2B5EF4-FFF2-40B4-BE49-F238E27FC236}">
                <a16:creationId xmlns:a16="http://schemas.microsoft.com/office/drawing/2014/main" xmlns="" id="{FECE6B4E-2380-4119-9675-9F7D5D323AFD}"/>
              </a:ext>
            </a:extLst>
          </p:cNvPr>
          <p:cNvSpPr txBox="1">
            <a:spLocks/>
          </p:cNvSpPr>
          <p:nvPr/>
        </p:nvSpPr>
        <p:spPr>
          <a:xfrm>
            <a:off x="488084" y="1813836"/>
            <a:ext cx="3570732" cy="4409681"/>
          </a:xfrm>
          <a:prstGeom prst="rect">
            <a:avLst/>
          </a:prstGeom>
        </p:spPr>
        <p:txBody>
          <a:bodyPr vert="horz" lIns="91440" tIns="45720" rIns="91440" bIns="45720" rtlCol="0">
            <a:normAutofit fontScale="92500" lnSpcReduction="10000"/>
          </a:bodyPr>
          <a:lstStyle>
            <a:lvl1pPr marL="171450" indent="-137159" algn="l" defTabSz="685797" rtl="0" eaLnBrk="1" latinLnBrk="0" hangingPunct="1">
              <a:lnSpc>
                <a:spcPct val="90000"/>
              </a:lnSpc>
              <a:spcBef>
                <a:spcPts val="1050"/>
              </a:spcBef>
              <a:buClr>
                <a:schemeClr val="accent1"/>
              </a:buClr>
              <a:buSzPct val="80000"/>
              <a:buFont typeface="Corbel" pitchFamily="34" charset="0"/>
              <a:buChar char="•"/>
              <a:defRPr sz="1650" kern="1200">
                <a:solidFill>
                  <a:schemeClr val="accent1"/>
                </a:solidFill>
                <a:latin typeface="+mn-lt"/>
                <a:ea typeface="+mn-ea"/>
                <a:cs typeface="+mn-cs"/>
              </a:defRPr>
            </a:lvl1pPr>
            <a:lvl2pPr marL="342898" indent="-137159" algn="l" defTabSz="685797" rtl="0" eaLnBrk="1" latinLnBrk="0" hangingPunct="1">
              <a:lnSpc>
                <a:spcPct val="90000"/>
              </a:lnSpc>
              <a:spcBef>
                <a:spcPts val="150"/>
              </a:spcBef>
              <a:spcAft>
                <a:spcPts val="300"/>
              </a:spcAft>
              <a:buClr>
                <a:schemeClr val="accent1"/>
              </a:buClr>
              <a:buSzPct val="80000"/>
              <a:buFont typeface="Corbel" pitchFamily="34" charset="0"/>
              <a:buChar char="•"/>
              <a:defRPr sz="1500" kern="1200">
                <a:solidFill>
                  <a:schemeClr val="accent1"/>
                </a:solidFill>
                <a:latin typeface="+mn-lt"/>
                <a:ea typeface="+mn-ea"/>
                <a:cs typeface="+mn-cs"/>
              </a:defRPr>
            </a:lvl2pPr>
            <a:lvl3pPr marL="548637" indent="-137159" algn="l" defTabSz="685797" rtl="0" eaLnBrk="1" latinLnBrk="0" hangingPunct="1">
              <a:lnSpc>
                <a:spcPct val="90000"/>
              </a:lnSpc>
              <a:spcBef>
                <a:spcPts val="150"/>
              </a:spcBef>
              <a:spcAft>
                <a:spcPts val="300"/>
              </a:spcAft>
              <a:buClr>
                <a:schemeClr val="accent1"/>
              </a:buClr>
              <a:buSzPct val="80000"/>
              <a:buFont typeface="Corbel" pitchFamily="34" charset="0"/>
              <a:buChar char="•"/>
              <a:defRPr sz="1350" kern="1200">
                <a:solidFill>
                  <a:schemeClr val="accent1"/>
                </a:solidFill>
                <a:latin typeface="+mn-lt"/>
                <a:ea typeface="+mn-ea"/>
                <a:cs typeface="+mn-cs"/>
              </a:defRPr>
            </a:lvl3pPr>
            <a:lvl4pPr marL="754377" indent="-137159" algn="l" defTabSz="685797"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4pPr>
            <a:lvl5pPr marL="960116" indent="-137159" algn="l" defTabSz="685797"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5pPr>
            <a:lvl6pPr marL="1199995" indent="-171450" algn="l" defTabSz="685797"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6pPr>
            <a:lvl7pPr marL="1424994" indent="-171450" algn="l" defTabSz="685797"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7pPr>
            <a:lvl8pPr marL="1649993" indent="-171450" algn="l" defTabSz="685797"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8pPr>
            <a:lvl9pPr marL="1874992" indent="-171450" algn="l" defTabSz="685797"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9pPr>
          </a:lstStyle>
          <a:p>
            <a:r>
              <a:rPr lang="en-GB" sz="2800" dirty="0" err="1"/>
              <a:t>sudo</a:t>
            </a:r>
            <a:r>
              <a:rPr lang="en-GB" sz="2800" dirty="0"/>
              <a:t> reboot </a:t>
            </a:r>
          </a:p>
          <a:p>
            <a:r>
              <a:rPr lang="en-GB" sz="2800" dirty="0" err="1"/>
              <a:t>sudo</a:t>
            </a:r>
            <a:r>
              <a:rPr lang="en-GB" sz="2800" dirty="0"/>
              <a:t> reboot now</a:t>
            </a:r>
          </a:p>
          <a:p>
            <a:r>
              <a:rPr lang="en-GB" sz="2800" dirty="0" err="1"/>
              <a:t>sudo</a:t>
            </a:r>
            <a:r>
              <a:rPr lang="en-GB" sz="2800" dirty="0"/>
              <a:t> reboot –f</a:t>
            </a:r>
          </a:p>
          <a:p>
            <a:r>
              <a:rPr lang="en-GB" sz="2800" dirty="0" err="1"/>
              <a:t>sudo</a:t>
            </a:r>
            <a:r>
              <a:rPr lang="en-GB" sz="2800" dirty="0"/>
              <a:t> shutdown -r now</a:t>
            </a:r>
          </a:p>
          <a:p>
            <a:r>
              <a:rPr lang="pt-BR" sz="2800" dirty="0" err="1"/>
              <a:t>sudo</a:t>
            </a:r>
            <a:r>
              <a:rPr lang="pt-BR" sz="2800" dirty="0"/>
              <a:t> shutdown -r </a:t>
            </a:r>
          </a:p>
          <a:p>
            <a:r>
              <a:rPr lang="pt-BR" sz="2800" dirty="0" err="1"/>
              <a:t>sudo</a:t>
            </a:r>
            <a:r>
              <a:rPr lang="pt-BR" sz="2800" dirty="0"/>
              <a:t> shutdown -H</a:t>
            </a:r>
          </a:p>
          <a:p>
            <a:r>
              <a:rPr lang="pt-BR" sz="2800" dirty="0" err="1"/>
              <a:t>sudo</a:t>
            </a:r>
            <a:r>
              <a:rPr lang="pt-BR" sz="2800" dirty="0"/>
              <a:t> shutdown +0</a:t>
            </a:r>
          </a:p>
          <a:p>
            <a:r>
              <a:rPr lang="pt-BR" sz="2800" dirty="0" err="1"/>
              <a:t>sudo</a:t>
            </a:r>
            <a:r>
              <a:rPr lang="pt-BR" sz="2800" dirty="0"/>
              <a:t> </a:t>
            </a:r>
            <a:r>
              <a:rPr lang="pt-BR" sz="2800" dirty="0" err="1"/>
              <a:t>systemctl</a:t>
            </a:r>
            <a:r>
              <a:rPr lang="pt-BR" sz="2800" dirty="0"/>
              <a:t> reboot</a:t>
            </a:r>
          </a:p>
        </p:txBody>
      </p:sp>
      <p:sp>
        <p:nvSpPr>
          <p:cNvPr id="11" name="Content Placeholder 2">
            <a:extLst>
              <a:ext uri="{FF2B5EF4-FFF2-40B4-BE49-F238E27FC236}">
                <a16:creationId xmlns:a16="http://schemas.microsoft.com/office/drawing/2014/main" xmlns="" id="{56C10003-5044-4CE9-896C-2F3F08143B3A}"/>
              </a:ext>
            </a:extLst>
          </p:cNvPr>
          <p:cNvSpPr txBox="1">
            <a:spLocks/>
          </p:cNvSpPr>
          <p:nvPr/>
        </p:nvSpPr>
        <p:spPr>
          <a:xfrm>
            <a:off x="4058816" y="2513032"/>
            <a:ext cx="6557368" cy="1098848"/>
          </a:xfrm>
          <a:prstGeom prst="rect">
            <a:avLst/>
          </a:prstGeom>
        </p:spPr>
        <p:txBody>
          <a:bodyPr vert="horz" lIns="91440" tIns="45720" rIns="91440" bIns="45720" rtlCol="0">
            <a:normAutofit/>
          </a:bodyPr>
          <a:lstStyle>
            <a:lvl1pPr marL="171450" indent="-137159" algn="l" defTabSz="685797" rtl="0" eaLnBrk="1" latinLnBrk="0" hangingPunct="1">
              <a:lnSpc>
                <a:spcPct val="90000"/>
              </a:lnSpc>
              <a:spcBef>
                <a:spcPts val="1050"/>
              </a:spcBef>
              <a:buClr>
                <a:schemeClr val="accent1"/>
              </a:buClr>
              <a:buSzPct val="80000"/>
              <a:buFont typeface="Corbel" pitchFamily="34" charset="0"/>
              <a:buChar char="•"/>
              <a:defRPr sz="1650" kern="1200">
                <a:solidFill>
                  <a:schemeClr val="accent1"/>
                </a:solidFill>
                <a:latin typeface="+mn-lt"/>
                <a:ea typeface="+mn-ea"/>
                <a:cs typeface="+mn-cs"/>
              </a:defRPr>
            </a:lvl1pPr>
            <a:lvl2pPr marL="342898" indent="-137159" algn="l" defTabSz="685797" rtl="0" eaLnBrk="1" latinLnBrk="0" hangingPunct="1">
              <a:lnSpc>
                <a:spcPct val="90000"/>
              </a:lnSpc>
              <a:spcBef>
                <a:spcPts val="150"/>
              </a:spcBef>
              <a:spcAft>
                <a:spcPts val="300"/>
              </a:spcAft>
              <a:buClr>
                <a:schemeClr val="accent1"/>
              </a:buClr>
              <a:buSzPct val="80000"/>
              <a:buFont typeface="Corbel" pitchFamily="34" charset="0"/>
              <a:buChar char="•"/>
              <a:defRPr sz="1500" kern="1200">
                <a:solidFill>
                  <a:schemeClr val="accent1"/>
                </a:solidFill>
                <a:latin typeface="+mn-lt"/>
                <a:ea typeface="+mn-ea"/>
                <a:cs typeface="+mn-cs"/>
              </a:defRPr>
            </a:lvl2pPr>
            <a:lvl3pPr marL="548637" indent="-137159" algn="l" defTabSz="685797" rtl="0" eaLnBrk="1" latinLnBrk="0" hangingPunct="1">
              <a:lnSpc>
                <a:spcPct val="90000"/>
              </a:lnSpc>
              <a:spcBef>
                <a:spcPts val="150"/>
              </a:spcBef>
              <a:spcAft>
                <a:spcPts val="300"/>
              </a:spcAft>
              <a:buClr>
                <a:schemeClr val="accent1"/>
              </a:buClr>
              <a:buSzPct val="80000"/>
              <a:buFont typeface="Corbel" pitchFamily="34" charset="0"/>
              <a:buChar char="•"/>
              <a:defRPr sz="1350" kern="1200">
                <a:solidFill>
                  <a:schemeClr val="accent1"/>
                </a:solidFill>
                <a:latin typeface="+mn-lt"/>
                <a:ea typeface="+mn-ea"/>
                <a:cs typeface="+mn-cs"/>
              </a:defRPr>
            </a:lvl3pPr>
            <a:lvl4pPr marL="754377" indent="-137159" algn="l" defTabSz="685797"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4pPr>
            <a:lvl5pPr marL="960116" indent="-137159" algn="l" defTabSz="685797"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5pPr>
            <a:lvl6pPr marL="1199995" indent="-171450" algn="l" defTabSz="685797"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6pPr>
            <a:lvl7pPr marL="1424994" indent="-171450" algn="l" defTabSz="685797"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7pPr>
            <a:lvl8pPr marL="1649993" indent="-171450" algn="l" defTabSz="685797"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8pPr>
            <a:lvl9pPr marL="1874992" indent="-171450" algn="l" defTabSz="685797"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9pPr>
          </a:lstStyle>
          <a:p>
            <a:r>
              <a:rPr lang="en-GB" sz="2000" dirty="0">
                <a:highlight>
                  <a:srgbClr val="FFFF00"/>
                </a:highlight>
              </a:rPr>
              <a:t>Investigate the differences in these commands' options</a:t>
            </a:r>
          </a:p>
        </p:txBody>
      </p:sp>
    </p:spTree>
    <p:extLst>
      <p:ext uri="{BB962C8B-B14F-4D97-AF65-F5344CB8AC3E}">
        <p14:creationId xmlns:p14="http://schemas.microsoft.com/office/powerpoint/2010/main" val="3530479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97A3BC-F822-4CD9-8A0B-58E1A8DCABB9}"/>
              </a:ext>
            </a:extLst>
          </p:cNvPr>
          <p:cNvSpPr>
            <a:spLocks noGrp="1"/>
          </p:cNvSpPr>
          <p:nvPr>
            <p:ph type="title"/>
          </p:nvPr>
        </p:nvSpPr>
        <p:spPr>
          <a:xfrm>
            <a:off x="361027" y="319789"/>
            <a:ext cx="3093098" cy="814948"/>
          </a:xfrm>
        </p:spPr>
        <p:txBody>
          <a:bodyPr>
            <a:normAutofit fontScale="90000"/>
          </a:bodyPr>
          <a:lstStyle/>
          <a:p>
            <a:r>
              <a:rPr lang="en-GB" sz="4000" b="1" dirty="0"/>
              <a:t>NEXT STEPS</a:t>
            </a:r>
          </a:p>
        </p:txBody>
      </p:sp>
      <p:pic>
        <p:nvPicPr>
          <p:cNvPr id="5" name="Picture 4">
            <a:extLst>
              <a:ext uri="{FF2B5EF4-FFF2-40B4-BE49-F238E27FC236}">
                <a16:creationId xmlns:a16="http://schemas.microsoft.com/office/drawing/2014/main" xmlns="" id="{613AD418-C918-4268-A6C6-4CDE9B7B51F1}"/>
              </a:ext>
            </a:extLst>
          </p:cNvPr>
          <p:cNvPicPr>
            <a:picLocks noChangeAspect="1"/>
          </p:cNvPicPr>
          <p:nvPr/>
        </p:nvPicPr>
        <p:blipFill>
          <a:blip r:embed="rId2"/>
          <a:stretch>
            <a:fillRect/>
          </a:stretch>
        </p:blipFill>
        <p:spPr>
          <a:xfrm>
            <a:off x="3454125" y="870334"/>
            <a:ext cx="7417335" cy="5449734"/>
          </a:xfrm>
          <a:prstGeom prst="rect">
            <a:avLst/>
          </a:prstGeom>
        </p:spPr>
      </p:pic>
    </p:spTree>
    <p:extLst>
      <p:ext uri="{BB962C8B-B14F-4D97-AF65-F5344CB8AC3E}">
        <p14:creationId xmlns:p14="http://schemas.microsoft.com/office/powerpoint/2010/main" val="1237127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3713A4-8B6E-4AB4-8674-6C07FA364D58}"/>
              </a:ext>
            </a:extLst>
          </p:cNvPr>
          <p:cNvSpPr>
            <a:spLocks noGrp="1"/>
          </p:cNvSpPr>
          <p:nvPr>
            <p:ph type="title"/>
          </p:nvPr>
        </p:nvSpPr>
        <p:spPr>
          <a:xfrm>
            <a:off x="1042416" y="396323"/>
            <a:ext cx="8544150" cy="540693"/>
          </a:xfrm>
        </p:spPr>
        <p:txBody>
          <a:bodyPr>
            <a:normAutofit fontScale="90000"/>
          </a:bodyPr>
          <a:lstStyle/>
          <a:p>
            <a:r>
              <a:rPr lang="en-GB" b="1" u="sng" dirty="0"/>
              <a:t>INSTALLATION OF UTILITY TOOLS</a:t>
            </a:r>
          </a:p>
        </p:txBody>
      </p:sp>
      <p:sp>
        <p:nvSpPr>
          <p:cNvPr id="3" name="Content Placeholder 2">
            <a:extLst>
              <a:ext uri="{FF2B5EF4-FFF2-40B4-BE49-F238E27FC236}">
                <a16:creationId xmlns:a16="http://schemas.microsoft.com/office/drawing/2014/main" xmlns="" id="{5E97D822-014D-4123-9C62-A8BB9B2427E7}"/>
              </a:ext>
            </a:extLst>
          </p:cNvPr>
          <p:cNvSpPr>
            <a:spLocks noGrp="1"/>
          </p:cNvSpPr>
          <p:nvPr>
            <p:ph idx="1"/>
          </p:nvPr>
        </p:nvSpPr>
        <p:spPr>
          <a:xfrm>
            <a:off x="761261" y="1478553"/>
            <a:ext cx="9872871" cy="4506611"/>
          </a:xfrm>
        </p:spPr>
        <p:txBody>
          <a:bodyPr>
            <a:normAutofit fontScale="70000" lnSpcReduction="20000"/>
          </a:bodyPr>
          <a:lstStyle/>
          <a:p>
            <a:r>
              <a:rPr lang="en-GB" sz="2800" dirty="0"/>
              <a:t>Type “</a:t>
            </a:r>
            <a:r>
              <a:rPr lang="en-GB" sz="2800" b="1" dirty="0">
                <a:highlight>
                  <a:srgbClr val="FFFF00"/>
                </a:highlight>
              </a:rPr>
              <a:t>Sudo apt-get update</a:t>
            </a:r>
            <a:r>
              <a:rPr lang="en-GB" sz="2800" dirty="0"/>
              <a:t>” . This needs to be done before any installation.</a:t>
            </a:r>
          </a:p>
          <a:p>
            <a:r>
              <a:rPr lang="en-GB" sz="2800" dirty="0"/>
              <a:t>Type “</a:t>
            </a:r>
            <a:r>
              <a:rPr lang="en-GB" sz="2800" b="1" dirty="0" err="1">
                <a:highlight>
                  <a:srgbClr val="FFFF00"/>
                </a:highlight>
              </a:rPr>
              <a:t>sudo</a:t>
            </a:r>
            <a:r>
              <a:rPr lang="en-GB" sz="2800" b="1" dirty="0">
                <a:highlight>
                  <a:srgbClr val="FFFF00"/>
                </a:highlight>
              </a:rPr>
              <a:t> </a:t>
            </a:r>
            <a:r>
              <a:rPr lang="en-GB" sz="2800" b="1" i="1" u="sng" dirty="0">
                <a:highlight>
                  <a:srgbClr val="FFFF00"/>
                </a:highlight>
              </a:rPr>
              <a:t>apt-get install </a:t>
            </a:r>
            <a:r>
              <a:rPr lang="en-GB" sz="2800" b="1" i="1" u="sng" dirty="0" err="1">
                <a:highlight>
                  <a:srgbClr val="FFFF00"/>
                </a:highlight>
              </a:rPr>
              <a:t>wget</a:t>
            </a:r>
            <a:r>
              <a:rPr lang="en-GB" sz="2800" dirty="0"/>
              <a:t>” to be able to install applications from internet </a:t>
            </a:r>
          </a:p>
          <a:p>
            <a:pPr algn="just"/>
            <a:r>
              <a:rPr lang="en-GB" sz="2800" dirty="0"/>
              <a:t>Type “</a:t>
            </a:r>
            <a:r>
              <a:rPr lang="en-GB" sz="2800" b="1" dirty="0" err="1">
                <a:highlight>
                  <a:srgbClr val="FFFF00"/>
                </a:highlight>
              </a:rPr>
              <a:t>sudo</a:t>
            </a:r>
            <a:r>
              <a:rPr lang="en-GB" sz="2800" b="1" dirty="0">
                <a:highlight>
                  <a:srgbClr val="FFFF00"/>
                </a:highlight>
              </a:rPr>
              <a:t> </a:t>
            </a:r>
            <a:r>
              <a:rPr lang="en-GB" sz="2800" b="1" i="1" u="sng" dirty="0">
                <a:highlight>
                  <a:srgbClr val="FFFF00"/>
                </a:highlight>
              </a:rPr>
              <a:t>apt-get install </a:t>
            </a:r>
            <a:r>
              <a:rPr lang="en-GB" sz="2800" b="1" i="1" u="sng" dirty="0" err="1">
                <a:highlight>
                  <a:srgbClr val="FFFF00"/>
                </a:highlight>
              </a:rPr>
              <a:t>openssh</a:t>
            </a:r>
            <a:r>
              <a:rPr lang="en-GB" sz="2800" b="1" i="1" u="sng" dirty="0">
                <a:highlight>
                  <a:srgbClr val="FFFF00"/>
                </a:highlight>
              </a:rPr>
              <a:t>-server</a:t>
            </a:r>
            <a:r>
              <a:rPr lang="en-GB" sz="2800" dirty="0"/>
              <a:t>” to be able to have a </a:t>
            </a:r>
            <a:r>
              <a:rPr lang="en-GB" sz="2800" dirty="0" err="1"/>
              <a:t>passwordless</a:t>
            </a:r>
            <a:r>
              <a:rPr lang="en-GB" sz="2800" dirty="0"/>
              <a:t> access from one machine to the other using </a:t>
            </a:r>
            <a:r>
              <a:rPr lang="en-GB" sz="2800" dirty="0" err="1"/>
              <a:t>ssh</a:t>
            </a:r>
            <a:r>
              <a:rPr lang="en-GB" sz="2800" dirty="0"/>
              <a:t>.</a:t>
            </a:r>
          </a:p>
          <a:p>
            <a:pPr algn="just"/>
            <a:r>
              <a:rPr lang="en-GB" sz="2800" dirty="0"/>
              <a:t>Type “</a:t>
            </a:r>
            <a:r>
              <a:rPr lang="en-GB" sz="2800" b="1" dirty="0" err="1">
                <a:highlight>
                  <a:srgbClr val="FFFF00"/>
                </a:highlight>
              </a:rPr>
              <a:t>sudo</a:t>
            </a:r>
            <a:r>
              <a:rPr lang="en-GB" sz="2800" b="1" dirty="0">
                <a:highlight>
                  <a:srgbClr val="FFFF00"/>
                </a:highlight>
              </a:rPr>
              <a:t> </a:t>
            </a:r>
            <a:r>
              <a:rPr lang="en-GB" sz="2800" b="1" i="1" u="sng" dirty="0">
                <a:highlight>
                  <a:srgbClr val="FFFF00"/>
                </a:highlight>
              </a:rPr>
              <a:t>apt-get install vim</a:t>
            </a:r>
            <a:r>
              <a:rPr lang="en-GB" sz="2800" dirty="0"/>
              <a:t>” for good layout and colourful editing.</a:t>
            </a:r>
          </a:p>
          <a:p>
            <a:pPr algn="just"/>
            <a:r>
              <a:rPr lang="en-GB" sz="2800" dirty="0"/>
              <a:t>Type “</a:t>
            </a:r>
            <a:r>
              <a:rPr lang="en-GB" sz="2800" b="1" i="1" u="sng" dirty="0" err="1">
                <a:highlight>
                  <a:srgbClr val="FFFF00"/>
                </a:highlight>
              </a:rPr>
              <a:t>sudo</a:t>
            </a:r>
            <a:r>
              <a:rPr lang="en-GB" sz="2800" b="1" i="1" u="sng" dirty="0">
                <a:highlight>
                  <a:srgbClr val="FFFF00"/>
                </a:highlight>
              </a:rPr>
              <a:t> apt-get install open-</a:t>
            </a:r>
            <a:r>
              <a:rPr lang="en-GB" sz="2800" b="1" i="1" u="sng" dirty="0" err="1">
                <a:highlight>
                  <a:srgbClr val="FFFF00"/>
                </a:highlight>
              </a:rPr>
              <a:t>vm</a:t>
            </a:r>
            <a:r>
              <a:rPr lang="en-GB" sz="2800" b="1" i="1" u="sng" dirty="0">
                <a:highlight>
                  <a:srgbClr val="FFFF00"/>
                </a:highlight>
              </a:rPr>
              <a:t>-tools</a:t>
            </a:r>
            <a:r>
              <a:rPr lang="en-GB" sz="2800" dirty="0"/>
              <a:t>”</a:t>
            </a:r>
          </a:p>
          <a:p>
            <a:pPr algn="just"/>
            <a:r>
              <a:rPr lang="en-GB" sz="2800" dirty="0"/>
              <a:t>Type “</a:t>
            </a:r>
            <a:r>
              <a:rPr lang="en-GB" sz="2800" dirty="0" err="1">
                <a:highlight>
                  <a:srgbClr val="FFFF00"/>
                </a:highlight>
              </a:rPr>
              <a:t>sudo</a:t>
            </a:r>
            <a:r>
              <a:rPr lang="en-GB" sz="2800" dirty="0">
                <a:highlight>
                  <a:srgbClr val="FFFF00"/>
                </a:highlight>
              </a:rPr>
              <a:t> apt install net-tools</a:t>
            </a:r>
            <a:r>
              <a:rPr lang="en-GB" sz="2800" dirty="0"/>
              <a:t>”</a:t>
            </a:r>
          </a:p>
          <a:p>
            <a:pPr algn="just"/>
            <a:r>
              <a:rPr lang="en-GB" sz="2800" dirty="0"/>
              <a:t>Type “</a:t>
            </a:r>
            <a:r>
              <a:rPr lang="en-GB" sz="2800" dirty="0" err="1">
                <a:highlight>
                  <a:srgbClr val="FFFF00"/>
                </a:highlight>
              </a:rPr>
              <a:t>sudo</a:t>
            </a:r>
            <a:r>
              <a:rPr lang="en-GB" sz="2800" dirty="0">
                <a:highlight>
                  <a:srgbClr val="FFFF00"/>
                </a:highlight>
              </a:rPr>
              <a:t> apt update &amp;&amp; </a:t>
            </a:r>
            <a:r>
              <a:rPr lang="en-GB" sz="2800" dirty="0" err="1">
                <a:highlight>
                  <a:srgbClr val="FFFF00"/>
                </a:highlight>
              </a:rPr>
              <a:t>sudo</a:t>
            </a:r>
            <a:r>
              <a:rPr lang="en-GB" sz="2800" dirty="0">
                <a:highlight>
                  <a:srgbClr val="FFFF00"/>
                </a:highlight>
              </a:rPr>
              <a:t> apt upgrade</a:t>
            </a:r>
            <a:r>
              <a:rPr lang="en-GB" sz="2800" dirty="0"/>
              <a:t>”</a:t>
            </a:r>
          </a:p>
          <a:p>
            <a:pPr algn="just"/>
            <a:r>
              <a:rPr lang="en-GB" sz="2800" dirty="0"/>
              <a:t>Type “</a:t>
            </a:r>
            <a:r>
              <a:rPr lang="en-GB" sz="2800" dirty="0" err="1">
                <a:highlight>
                  <a:srgbClr val="FFFF00"/>
                </a:highlight>
              </a:rPr>
              <a:t>sudo</a:t>
            </a:r>
            <a:r>
              <a:rPr lang="en-GB" sz="2800" dirty="0">
                <a:highlight>
                  <a:srgbClr val="FFFF00"/>
                </a:highlight>
              </a:rPr>
              <a:t> apt install ssh </a:t>
            </a:r>
            <a:r>
              <a:rPr lang="en-GB" sz="2800" dirty="0" err="1">
                <a:highlight>
                  <a:srgbClr val="FFFF00"/>
                </a:highlight>
              </a:rPr>
              <a:t>wget</a:t>
            </a:r>
            <a:r>
              <a:rPr lang="en-GB" sz="2800" dirty="0">
                <a:highlight>
                  <a:srgbClr val="FFFF00"/>
                </a:highlight>
              </a:rPr>
              <a:t> curl </a:t>
            </a:r>
            <a:r>
              <a:rPr lang="en-GB" sz="2800" dirty="0" err="1">
                <a:highlight>
                  <a:srgbClr val="FFFF00"/>
                </a:highlight>
              </a:rPr>
              <a:t>rsync</a:t>
            </a:r>
            <a:r>
              <a:rPr lang="en-GB" sz="2800" dirty="0">
                <a:highlight>
                  <a:srgbClr val="FFFF00"/>
                </a:highlight>
              </a:rPr>
              <a:t> net-tools vim nano unzip -y</a:t>
            </a:r>
            <a:r>
              <a:rPr lang="en-GB" sz="2800" dirty="0"/>
              <a:t>”</a:t>
            </a:r>
          </a:p>
          <a:p>
            <a:pPr algn="just"/>
            <a:r>
              <a:rPr lang="en-GB" sz="2800" dirty="0"/>
              <a:t>Type “</a:t>
            </a:r>
            <a:r>
              <a:rPr lang="en-GB" sz="2800" b="1" dirty="0" err="1">
                <a:highlight>
                  <a:srgbClr val="FFFF00"/>
                </a:highlight>
              </a:rPr>
              <a:t>sudo</a:t>
            </a:r>
            <a:r>
              <a:rPr lang="en-GB" sz="2800" b="1" dirty="0">
                <a:highlight>
                  <a:srgbClr val="FFFF00"/>
                </a:highlight>
              </a:rPr>
              <a:t> apt-get update</a:t>
            </a:r>
            <a:r>
              <a:rPr lang="en-GB" sz="2800" dirty="0"/>
              <a:t>” . This needs to be done before any installation.</a:t>
            </a:r>
          </a:p>
          <a:p>
            <a:pPr algn="just"/>
            <a:endParaRPr lang="en-GB" sz="2800" dirty="0"/>
          </a:p>
          <a:p>
            <a:pPr algn="just"/>
            <a:endParaRPr lang="en-GB" sz="2800" dirty="0"/>
          </a:p>
          <a:p>
            <a:pPr algn="just"/>
            <a:endParaRPr lang="en-GB" sz="2800" dirty="0"/>
          </a:p>
        </p:txBody>
      </p:sp>
    </p:spTree>
    <p:extLst>
      <p:ext uri="{BB962C8B-B14F-4D97-AF65-F5344CB8AC3E}">
        <p14:creationId xmlns:p14="http://schemas.microsoft.com/office/powerpoint/2010/main" val="886973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F2E71F-7672-5148-40AA-FF91F8590BA0}"/>
              </a:ext>
            </a:extLst>
          </p:cNvPr>
          <p:cNvSpPr>
            <a:spLocks noGrp="1"/>
          </p:cNvSpPr>
          <p:nvPr>
            <p:ph type="title"/>
          </p:nvPr>
        </p:nvSpPr>
        <p:spPr/>
        <p:txBody>
          <a:bodyPr/>
          <a:lstStyle/>
          <a:p>
            <a:r>
              <a:rPr lang="en-GB" dirty="0">
                <a:highlight>
                  <a:srgbClr val="FFFF00"/>
                </a:highlight>
              </a:rPr>
              <a:t>Essential commands to install</a:t>
            </a:r>
          </a:p>
        </p:txBody>
      </p:sp>
      <p:sp>
        <p:nvSpPr>
          <p:cNvPr id="3" name="Content Placeholder 2">
            <a:extLst>
              <a:ext uri="{FF2B5EF4-FFF2-40B4-BE49-F238E27FC236}">
                <a16:creationId xmlns:a16="http://schemas.microsoft.com/office/drawing/2014/main" xmlns="" id="{5F1815DA-0075-7007-5B2E-C7D028053163}"/>
              </a:ext>
            </a:extLst>
          </p:cNvPr>
          <p:cNvSpPr>
            <a:spLocks noGrp="1"/>
          </p:cNvSpPr>
          <p:nvPr>
            <p:ph idx="1"/>
          </p:nvPr>
        </p:nvSpPr>
        <p:spPr/>
        <p:txBody>
          <a:bodyPr>
            <a:normAutofit fontScale="92500" lnSpcReduction="10000"/>
          </a:bodyPr>
          <a:lstStyle/>
          <a:p>
            <a:r>
              <a:rPr lang="en-GB" dirty="0" err="1">
                <a:highlight>
                  <a:srgbClr val="FFFF00"/>
                </a:highlight>
              </a:rPr>
              <a:t>sudo</a:t>
            </a:r>
            <a:r>
              <a:rPr lang="en-GB" dirty="0">
                <a:highlight>
                  <a:srgbClr val="FFFF00"/>
                </a:highlight>
              </a:rPr>
              <a:t> apt install -y build-essential curl </a:t>
            </a:r>
            <a:r>
              <a:rPr lang="en-GB" dirty="0" err="1">
                <a:highlight>
                  <a:srgbClr val="FFFF00"/>
                </a:highlight>
              </a:rPr>
              <a:t>wget</a:t>
            </a:r>
            <a:r>
              <a:rPr lang="en-GB" dirty="0">
                <a:highlight>
                  <a:srgbClr val="FFFF00"/>
                </a:highlight>
              </a:rPr>
              <a:t> git vim net-tools</a:t>
            </a:r>
          </a:p>
          <a:p>
            <a:pPr lvl="1"/>
            <a:r>
              <a:rPr lang="en-GB" dirty="0"/>
              <a:t>This installs essential tools like compilers, file transfer utilities, version control, text editor, and network tools (`</a:t>
            </a:r>
            <a:r>
              <a:rPr lang="en-GB" dirty="0" err="1"/>
              <a:t>ifconfig</a:t>
            </a:r>
            <a:r>
              <a:rPr lang="en-GB" dirty="0"/>
              <a:t>`, `netstat`), ensuring the system is ready for development, troubleshooting, and basic networking tasks.</a:t>
            </a:r>
          </a:p>
          <a:p>
            <a:r>
              <a:rPr lang="en-GB" dirty="0" err="1">
                <a:highlight>
                  <a:srgbClr val="FFFF00"/>
                </a:highlight>
              </a:rPr>
              <a:t>sudo</a:t>
            </a:r>
            <a:r>
              <a:rPr lang="en-GB" dirty="0">
                <a:highlight>
                  <a:srgbClr val="FFFF00"/>
                </a:highlight>
              </a:rPr>
              <a:t> apt install ssh </a:t>
            </a:r>
            <a:r>
              <a:rPr lang="en-GB" dirty="0" err="1">
                <a:highlight>
                  <a:srgbClr val="FFFF00"/>
                </a:highlight>
              </a:rPr>
              <a:t>wget</a:t>
            </a:r>
            <a:r>
              <a:rPr lang="en-GB" dirty="0">
                <a:highlight>
                  <a:srgbClr val="FFFF00"/>
                </a:highlight>
              </a:rPr>
              <a:t> curl </a:t>
            </a:r>
            <a:r>
              <a:rPr lang="en-GB" dirty="0" err="1">
                <a:highlight>
                  <a:srgbClr val="FFFF00"/>
                </a:highlight>
              </a:rPr>
              <a:t>rsync</a:t>
            </a:r>
            <a:r>
              <a:rPr lang="en-GB" dirty="0">
                <a:highlight>
                  <a:srgbClr val="FFFF00"/>
                </a:highlight>
              </a:rPr>
              <a:t> net-tools vim nano unzip –y</a:t>
            </a:r>
          </a:p>
          <a:p>
            <a:pPr lvl="1"/>
            <a:r>
              <a:rPr lang="en-GB" dirty="0"/>
              <a:t>This installs tools for secure remote access (`ssh`), file transfers (`</a:t>
            </a:r>
            <a:r>
              <a:rPr lang="en-GB" dirty="0" err="1"/>
              <a:t>wget</a:t>
            </a:r>
            <a:r>
              <a:rPr lang="en-GB" dirty="0"/>
              <a:t>`, `curl`, `</a:t>
            </a:r>
            <a:r>
              <a:rPr lang="en-GB" dirty="0" err="1"/>
              <a:t>rsync</a:t>
            </a:r>
            <a:r>
              <a:rPr lang="en-GB" dirty="0"/>
              <a:t>`), network utilities (`net-tools`), text editing (`vim`, `nano`), and archive management (`unzip`), ensuring a versatile setup for development and system administration tasks.</a:t>
            </a:r>
          </a:p>
        </p:txBody>
      </p:sp>
    </p:spTree>
    <p:extLst>
      <p:ext uri="{BB962C8B-B14F-4D97-AF65-F5344CB8AC3E}">
        <p14:creationId xmlns:p14="http://schemas.microsoft.com/office/powerpoint/2010/main" val="1610532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0FFA3B-2367-40EE-9EED-F577733F8E47}"/>
              </a:ext>
            </a:extLst>
          </p:cNvPr>
          <p:cNvSpPr>
            <a:spLocks noGrp="1"/>
          </p:cNvSpPr>
          <p:nvPr>
            <p:ph type="title"/>
          </p:nvPr>
        </p:nvSpPr>
        <p:spPr>
          <a:xfrm>
            <a:off x="2564334" y="216083"/>
            <a:ext cx="5795894" cy="837460"/>
          </a:xfrm>
        </p:spPr>
        <p:txBody>
          <a:bodyPr>
            <a:normAutofit fontScale="90000"/>
          </a:bodyPr>
          <a:lstStyle/>
          <a:p>
            <a:r>
              <a:rPr lang="en-GB" sz="3600" b="1" dirty="0"/>
              <a:t>Need to know and Few tips</a:t>
            </a:r>
          </a:p>
        </p:txBody>
      </p:sp>
      <p:sp>
        <p:nvSpPr>
          <p:cNvPr id="3" name="Content Placeholder 2">
            <a:extLst>
              <a:ext uri="{FF2B5EF4-FFF2-40B4-BE49-F238E27FC236}">
                <a16:creationId xmlns:a16="http://schemas.microsoft.com/office/drawing/2014/main" xmlns="" id="{DBB6815A-5111-467E-AD6F-F8D3B14E66AD}"/>
              </a:ext>
            </a:extLst>
          </p:cNvPr>
          <p:cNvSpPr>
            <a:spLocks noGrp="1"/>
          </p:cNvSpPr>
          <p:nvPr>
            <p:ph idx="1"/>
          </p:nvPr>
        </p:nvSpPr>
        <p:spPr>
          <a:xfrm>
            <a:off x="352345" y="1185485"/>
            <a:ext cx="11310920" cy="4730123"/>
          </a:xfrm>
        </p:spPr>
        <p:txBody>
          <a:bodyPr>
            <a:normAutofit fontScale="92500" lnSpcReduction="10000"/>
          </a:bodyPr>
          <a:lstStyle/>
          <a:p>
            <a:r>
              <a:rPr lang="en-GB" sz="2000" b="1" dirty="0"/>
              <a:t>Linux is case sensitive.</a:t>
            </a:r>
          </a:p>
          <a:p>
            <a:r>
              <a:rPr lang="en-GB" sz="2000" b="1" dirty="0"/>
              <a:t>The password for the VM is “</a:t>
            </a:r>
            <a:r>
              <a:rPr lang="en-GB" sz="2000" b="1" dirty="0" err="1"/>
              <a:t>dde</a:t>
            </a:r>
            <a:r>
              <a:rPr lang="en-GB" sz="2000" b="1" dirty="0"/>
              <a:t>” and this is lower case.</a:t>
            </a:r>
          </a:p>
          <a:p>
            <a:r>
              <a:rPr lang="en-GB" sz="2000" b="1" dirty="0"/>
              <a:t>CTRL + ALT +T  =&gt; for opening terminal</a:t>
            </a:r>
          </a:p>
          <a:p>
            <a:r>
              <a:rPr lang="en-GB" sz="2000" b="1" dirty="0"/>
              <a:t>lsb_release -a  =&gt; check ubuntu version</a:t>
            </a:r>
          </a:p>
          <a:p>
            <a:r>
              <a:rPr lang="en-GB" sz="2000" b="1" dirty="0"/>
              <a:t>cat /etc/hostname =&gt; to check the hostname of the VM.</a:t>
            </a:r>
          </a:p>
          <a:p>
            <a:r>
              <a:rPr lang="en-GB" sz="2000" b="1" dirty="0"/>
              <a:t>touch to create a file named test1 </a:t>
            </a:r>
            <a:r>
              <a:rPr lang="en-GB" sz="2000" b="1" dirty="0" err="1"/>
              <a:t>e.g</a:t>
            </a:r>
            <a:r>
              <a:rPr lang="en-GB" sz="2000" b="1" dirty="0"/>
              <a:t> touch /home/</a:t>
            </a:r>
            <a:r>
              <a:rPr lang="en-GB" sz="2000" b="1" dirty="0" err="1">
                <a:highlight>
                  <a:srgbClr val="FFFF00"/>
                </a:highlight>
              </a:rPr>
              <a:t>dde</a:t>
            </a:r>
            <a:r>
              <a:rPr lang="en-GB" sz="2000" b="1" dirty="0"/>
              <a:t>/Desktop/test1. This creates the file on the desktop.</a:t>
            </a:r>
          </a:p>
          <a:p>
            <a:r>
              <a:rPr lang="en-GB" sz="2000" b="1" dirty="0" err="1"/>
              <a:t>mkdir</a:t>
            </a:r>
            <a:r>
              <a:rPr lang="en-GB" sz="2000" b="1" dirty="0"/>
              <a:t> command to create new directory</a:t>
            </a:r>
          </a:p>
          <a:p>
            <a:r>
              <a:rPr lang="en-GB" sz="2000" b="1" dirty="0"/>
              <a:t>rm /home/</a:t>
            </a:r>
            <a:r>
              <a:rPr lang="en-GB" sz="2000" b="1" dirty="0" err="1">
                <a:highlight>
                  <a:srgbClr val="FFFF00"/>
                </a:highlight>
              </a:rPr>
              <a:t>dde</a:t>
            </a:r>
            <a:r>
              <a:rPr lang="en-GB" sz="2000" b="1" dirty="0"/>
              <a:t>/Desktop/test1. This removes the created file (test1) from the desktop.</a:t>
            </a:r>
          </a:p>
          <a:p>
            <a:r>
              <a:rPr lang="en-GB" sz="2000" b="1" dirty="0"/>
              <a:t>Type “clear” to clean off or clear the screen or clear the terminal.</a:t>
            </a:r>
          </a:p>
          <a:p>
            <a:r>
              <a:rPr lang="en-GB" sz="2000" b="1" dirty="0" err="1"/>
              <a:t>scp</a:t>
            </a:r>
            <a:r>
              <a:rPr lang="en-GB" sz="2000" b="1" dirty="0"/>
              <a:t> /home/</a:t>
            </a:r>
            <a:r>
              <a:rPr lang="en-GB" sz="2000" b="1" dirty="0" err="1">
                <a:highlight>
                  <a:srgbClr val="FFFF00"/>
                </a:highlight>
              </a:rPr>
              <a:t>dde</a:t>
            </a:r>
            <a:r>
              <a:rPr lang="en-GB" sz="2000" b="1" dirty="0"/>
              <a:t>/Desktop/test1 </a:t>
            </a:r>
            <a:r>
              <a:rPr lang="en-GB" sz="2000" b="1" dirty="0">
                <a:highlight>
                  <a:srgbClr val="FFFF00"/>
                </a:highlight>
              </a:rPr>
              <a:t>dde</a:t>
            </a:r>
            <a:r>
              <a:rPr lang="en-GB" sz="2000" b="1" dirty="0"/>
              <a:t>@Machine02:/home/</a:t>
            </a:r>
            <a:r>
              <a:rPr lang="en-GB" sz="2000" b="1" dirty="0" err="1">
                <a:highlight>
                  <a:srgbClr val="FFFF00"/>
                </a:highlight>
              </a:rPr>
              <a:t>dde</a:t>
            </a:r>
            <a:r>
              <a:rPr lang="en-GB" sz="2000" b="1" dirty="0"/>
              <a:t>/Desktop. This can copy from one desktop to another once </a:t>
            </a:r>
            <a:r>
              <a:rPr lang="en-GB" sz="2000" b="1" dirty="0" err="1"/>
              <a:t>ssh</a:t>
            </a:r>
            <a:r>
              <a:rPr lang="en-GB" sz="2000" b="1" dirty="0"/>
              <a:t> is installed.</a:t>
            </a:r>
          </a:p>
          <a:p>
            <a:r>
              <a:rPr lang="en-GB" sz="2000" b="1" dirty="0"/>
              <a:t>NOTE: </a:t>
            </a:r>
            <a:r>
              <a:rPr lang="en-GB" sz="2000" b="1" dirty="0" err="1"/>
              <a:t>dde</a:t>
            </a:r>
            <a:r>
              <a:rPr lang="en-GB" sz="2000" b="1" dirty="0"/>
              <a:t> is your specified username</a:t>
            </a:r>
          </a:p>
          <a:p>
            <a:endParaRPr lang="en-GB" sz="2000" b="1" dirty="0"/>
          </a:p>
          <a:p>
            <a:endParaRPr lang="en-GB" sz="2000" b="1" dirty="0"/>
          </a:p>
          <a:p>
            <a:endParaRPr lang="en-GB" sz="2000" b="1" dirty="0"/>
          </a:p>
          <a:p>
            <a:endParaRPr lang="en-GB" sz="2000" b="1" dirty="0"/>
          </a:p>
          <a:p>
            <a:endParaRPr lang="en-GB" sz="2000" dirty="0"/>
          </a:p>
        </p:txBody>
      </p:sp>
    </p:spTree>
    <p:extLst>
      <p:ext uri="{BB962C8B-B14F-4D97-AF65-F5344CB8AC3E}">
        <p14:creationId xmlns:p14="http://schemas.microsoft.com/office/powerpoint/2010/main" val="4011531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0FFA3B-2367-40EE-9EED-F577733F8E47}"/>
              </a:ext>
            </a:extLst>
          </p:cNvPr>
          <p:cNvSpPr>
            <a:spLocks noGrp="1"/>
          </p:cNvSpPr>
          <p:nvPr>
            <p:ph type="title"/>
          </p:nvPr>
        </p:nvSpPr>
        <p:spPr>
          <a:xfrm>
            <a:off x="352344" y="253406"/>
            <a:ext cx="10041957" cy="837460"/>
          </a:xfrm>
        </p:spPr>
        <p:txBody>
          <a:bodyPr>
            <a:normAutofit fontScale="90000"/>
          </a:bodyPr>
          <a:lstStyle/>
          <a:p>
            <a:r>
              <a:rPr lang="en-GB" sz="3600" b="1" dirty="0"/>
              <a:t>Investigate the following Linux commands</a:t>
            </a:r>
          </a:p>
        </p:txBody>
      </p:sp>
      <p:sp>
        <p:nvSpPr>
          <p:cNvPr id="3" name="Content Placeholder 2">
            <a:extLst>
              <a:ext uri="{FF2B5EF4-FFF2-40B4-BE49-F238E27FC236}">
                <a16:creationId xmlns:a16="http://schemas.microsoft.com/office/drawing/2014/main" xmlns="" id="{DBB6815A-5111-467E-AD6F-F8D3B14E66AD}"/>
              </a:ext>
            </a:extLst>
          </p:cNvPr>
          <p:cNvSpPr>
            <a:spLocks noGrp="1"/>
          </p:cNvSpPr>
          <p:nvPr>
            <p:ph idx="1"/>
          </p:nvPr>
        </p:nvSpPr>
        <p:spPr>
          <a:xfrm>
            <a:off x="464312" y="1260130"/>
            <a:ext cx="3230610" cy="4730123"/>
          </a:xfrm>
        </p:spPr>
        <p:txBody>
          <a:bodyPr>
            <a:normAutofit fontScale="92500" lnSpcReduction="20000"/>
          </a:bodyPr>
          <a:lstStyle/>
          <a:p>
            <a:r>
              <a:rPr lang="en-GB" sz="2000" b="1" dirty="0"/>
              <a:t>history</a:t>
            </a:r>
          </a:p>
          <a:p>
            <a:r>
              <a:rPr lang="en-GB" sz="2000" b="1" dirty="0"/>
              <a:t>who</a:t>
            </a:r>
          </a:p>
          <a:p>
            <a:r>
              <a:rPr lang="en-GB" sz="2000" b="1" dirty="0"/>
              <a:t>ls</a:t>
            </a:r>
          </a:p>
          <a:p>
            <a:r>
              <a:rPr lang="en-GB" sz="2000" b="1" dirty="0"/>
              <a:t>ls -l -a -t</a:t>
            </a:r>
          </a:p>
          <a:p>
            <a:r>
              <a:rPr lang="en-GB" sz="2000" b="1" dirty="0"/>
              <a:t>echo $PATH</a:t>
            </a:r>
          </a:p>
          <a:p>
            <a:r>
              <a:rPr lang="en-GB" sz="2000" b="1" dirty="0" err="1"/>
              <a:t>uname</a:t>
            </a:r>
            <a:endParaRPr lang="en-GB" sz="2000" b="1" dirty="0"/>
          </a:p>
          <a:p>
            <a:r>
              <a:rPr lang="en-GB" sz="2000" b="1" dirty="0" err="1"/>
              <a:t>uname</a:t>
            </a:r>
            <a:r>
              <a:rPr lang="en-GB" sz="2000" b="1" dirty="0"/>
              <a:t> -a </a:t>
            </a:r>
          </a:p>
          <a:p>
            <a:r>
              <a:rPr lang="en-GB" sz="2000" b="1" dirty="0"/>
              <a:t>date</a:t>
            </a:r>
          </a:p>
          <a:p>
            <a:r>
              <a:rPr lang="en-GB" sz="2000" b="1" dirty="0"/>
              <a:t>date +”%A, %B %d, %Y”</a:t>
            </a:r>
          </a:p>
          <a:p>
            <a:r>
              <a:rPr lang="en-GB" sz="2000" b="1" dirty="0"/>
              <a:t>date +”%d/%m/%y”</a:t>
            </a:r>
          </a:p>
          <a:p>
            <a:r>
              <a:rPr lang="en-GB" sz="2000" b="1" dirty="0" err="1"/>
              <a:t>pwd</a:t>
            </a:r>
            <a:endParaRPr lang="en-GB" sz="2000" b="1" dirty="0"/>
          </a:p>
          <a:p>
            <a:r>
              <a:rPr lang="en-GB" sz="2000" b="1" dirty="0"/>
              <a:t>hostname</a:t>
            </a:r>
          </a:p>
          <a:p>
            <a:r>
              <a:rPr lang="en-GB" sz="2000" b="1" dirty="0" err="1"/>
              <a:t>sudo</a:t>
            </a:r>
            <a:r>
              <a:rPr lang="en-GB" sz="2000" b="1" dirty="0"/>
              <a:t> </a:t>
            </a:r>
            <a:r>
              <a:rPr lang="en-GB" sz="2000" b="1" dirty="0" err="1"/>
              <a:t>su</a:t>
            </a:r>
            <a:endParaRPr lang="en-GB" sz="2000" b="1" dirty="0"/>
          </a:p>
          <a:p>
            <a:endParaRPr lang="en-GB" sz="2000" b="1" dirty="0"/>
          </a:p>
          <a:p>
            <a:endParaRPr lang="en-GB" sz="2000" b="1" dirty="0"/>
          </a:p>
          <a:p>
            <a:endParaRPr lang="en-GB" sz="2000" b="1" dirty="0"/>
          </a:p>
          <a:p>
            <a:endParaRPr lang="en-GB" sz="2000" b="1" dirty="0"/>
          </a:p>
          <a:p>
            <a:endParaRPr lang="en-GB" sz="2000" b="1" dirty="0"/>
          </a:p>
          <a:p>
            <a:endParaRPr lang="en-GB" sz="2000" b="1" dirty="0"/>
          </a:p>
          <a:p>
            <a:endParaRPr lang="en-GB" sz="2000" dirty="0"/>
          </a:p>
        </p:txBody>
      </p:sp>
    </p:spTree>
    <p:extLst>
      <p:ext uri="{BB962C8B-B14F-4D97-AF65-F5344CB8AC3E}">
        <p14:creationId xmlns:p14="http://schemas.microsoft.com/office/powerpoint/2010/main" val="1920471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2DC4C7-6082-4DF5-8934-8EEA191F4FE0}"/>
              </a:ext>
            </a:extLst>
          </p:cNvPr>
          <p:cNvSpPr>
            <a:spLocks noGrp="1"/>
          </p:cNvSpPr>
          <p:nvPr>
            <p:ph type="title"/>
          </p:nvPr>
        </p:nvSpPr>
        <p:spPr>
          <a:xfrm>
            <a:off x="2551922" y="1829422"/>
            <a:ext cx="6918649" cy="3199156"/>
          </a:xfrm>
        </p:spPr>
        <p:txBody>
          <a:bodyPr>
            <a:noAutofit/>
          </a:bodyPr>
          <a:lstStyle/>
          <a:p>
            <a:pPr algn="ctr"/>
            <a:r>
              <a:rPr lang="en-GB" sz="5400" b="1" dirty="0"/>
              <a:t>Unix/Linux Command Reference</a:t>
            </a:r>
          </a:p>
        </p:txBody>
      </p:sp>
    </p:spTree>
    <p:extLst>
      <p:ext uri="{BB962C8B-B14F-4D97-AF65-F5344CB8AC3E}">
        <p14:creationId xmlns:p14="http://schemas.microsoft.com/office/powerpoint/2010/main" val="20296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D49E1F7-DE64-4F73-8CAB-0D8F22F88C03}"/>
              </a:ext>
            </a:extLst>
          </p:cNvPr>
          <p:cNvSpPr>
            <a:spLocks noGrp="1"/>
          </p:cNvSpPr>
          <p:nvPr>
            <p:ph idx="1"/>
          </p:nvPr>
        </p:nvSpPr>
        <p:spPr>
          <a:xfrm>
            <a:off x="376318" y="517304"/>
            <a:ext cx="11145416" cy="1100235"/>
          </a:xfrm>
        </p:spPr>
        <p:txBody>
          <a:bodyPr>
            <a:normAutofit fontScale="92500" lnSpcReduction="10000"/>
          </a:bodyPr>
          <a:lstStyle/>
          <a:p>
            <a:r>
              <a:rPr lang="en-GB" sz="2800" dirty="0"/>
              <a:t>Locate and open the virtualisation software on your system as shown in screenshot below. We are using VMware workstation.</a:t>
            </a:r>
          </a:p>
          <a:p>
            <a:endParaRPr lang="en-GB" sz="2800" dirty="0"/>
          </a:p>
        </p:txBody>
      </p:sp>
      <p:pic>
        <p:nvPicPr>
          <p:cNvPr id="4" name="Picture 3">
            <a:extLst>
              <a:ext uri="{FF2B5EF4-FFF2-40B4-BE49-F238E27FC236}">
                <a16:creationId xmlns:a16="http://schemas.microsoft.com/office/drawing/2014/main" xmlns="" id="{88015474-0972-A476-957F-14ED356D0B20}"/>
              </a:ext>
            </a:extLst>
          </p:cNvPr>
          <p:cNvPicPr>
            <a:picLocks noChangeAspect="1"/>
          </p:cNvPicPr>
          <p:nvPr/>
        </p:nvPicPr>
        <p:blipFill>
          <a:blip r:embed="rId2"/>
          <a:stretch>
            <a:fillRect/>
          </a:stretch>
        </p:blipFill>
        <p:spPr>
          <a:xfrm>
            <a:off x="517283" y="1708111"/>
            <a:ext cx="4372585" cy="4191585"/>
          </a:xfrm>
          <a:prstGeom prst="rect">
            <a:avLst/>
          </a:prstGeom>
        </p:spPr>
      </p:pic>
    </p:spTree>
    <p:extLst>
      <p:ext uri="{BB962C8B-B14F-4D97-AF65-F5344CB8AC3E}">
        <p14:creationId xmlns:p14="http://schemas.microsoft.com/office/powerpoint/2010/main" val="12769742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303493-900D-438A-AC8A-828AC795E8F9}"/>
              </a:ext>
            </a:extLst>
          </p:cNvPr>
          <p:cNvSpPr>
            <a:spLocks noGrp="1"/>
          </p:cNvSpPr>
          <p:nvPr>
            <p:ph type="title"/>
          </p:nvPr>
        </p:nvSpPr>
        <p:spPr>
          <a:xfrm>
            <a:off x="315416" y="334178"/>
            <a:ext cx="3000661" cy="1356360"/>
          </a:xfrm>
        </p:spPr>
        <p:txBody>
          <a:bodyPr/>
          <a:lstStyle/>
          <a:p>
            <a:r>
              <a:rPr lang="en-GB" dirty="0"/>
              <a:t>File Commands</a:t>
            </a:r>
          </a:p>
        </p:txBody>
      </p:sp>
      <p:pic>
        <p:nvPicPr>
          <p:cNvPr id="4" name="Picture 3">
            <a:extLst>
              <a:ext uri="{FF2B5EF4-FFF2-40B4-BE49-F238E27FC236}">
                <a16:creationId xmlns:a16="http://schemas.microsoft.com/office/drawing/2014/main" xmlns="" id="{E5785738-8464-4D3B-8BB0-5C0C1460E5E2}"/>
              </a:ext>
            </a:extLst>
          </p:cNvPr>
          <p:cNvPicPr>
            <a:picLocks noChangeAspect="1"/>
          </p:cNvPicPr>
          <p:nvPr/>
        </p:nvPicPr>
        <p:blipFill>
          <a:blip r:embed="rId2"/>
          <a:stretch>
            <a:fillRect/>
          </a:stretch>
        </p:blipFill>
        <p:spPr>
          <a:xfrm>
            <a:off x="3062689" y="428625"/>
            <a:ext cx="8736777" cy="6000750"/>
          </a:xfrm>
          <a:prstGeom prst="rect">
            <a:avLst/>
          </a:prstGeom>
        </p:spPr>
      </p:pic>
    </p:spTree>
    <p:extLst>
      <p:ext uri="{BB962C8B-B14F-4D97-AF65-F5344CB8AC3E}">
        <p14:creationId xmlns:p14="http://schemas.microsoft.com/office/powerpoint/2010/main" val="15817034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1FECDA-9C36-4E8A-A991-B55F23089149}"/>
              </a:ext>
            </a:extLst>
          </p:cNvPr>
          <p:cNvSpPr>
            <a:spLocks noGrp="1"/>
          </p:cNvSpPr>
          <p:nvPr>
            <p:ph type="title"/>
          </p:nvPr>
        </p:nvSpPr>
        <p:spPr/>
        <p:txBody>
          <a:bodyPr/>
          <a:lstStyle/>
          <a:p>
            <a:r>
              <a:rPr lang="en-GB" dirty="0"/>
              <a:t>Some Linux Shortcuts</a:t>
            </a:r>
          </a:p>
        </p:txBody>
      </p:sp>
      <p:pic>
        <p:nvPicPr>
          <p:cNvPr id="4" name="Picture 3">
            <a:extLst>
              <a:ext uri="{FF2B5EF4-FFF2-40B4-BE49-F238E27FC236}">
                <a16:creationId xmlns:a16="http://schemas.microsoft.com/office/drawing/2014/main" xmlns="" id="{C70EA28E-9327-4E29-A67E-E0760B547D8C}"/>
              </a:ext>
            </a:extLst>
          </p:cNvPr>
          <p:cNvPicPr>
            <a:picLocks noChangeAspect="1"/>
          </p:cNvPicPr>
          <p:nvPr/>
        </p:nvPicPr>
        <p:blipFill>
          <a:blip r:embed="rId2"/>
          <a:stretch>
            <a:fillRect/>
          </a:stretch>
        </p:blipFill>
        <p:spPr>
          <a:xfrm>
            <a:off x="1032831" y="2118395"/>
            <a:ext cx="9667730" cy="3268854"/>
          </a:xfrm>
          <a:prstGeom prst="rect">
            <a:avLst/>
          </a:prstGeom>
        </p:spPr>
      </p:pic>
    </p:spTree>
    <p:extLst>
      <p:ext uri="{BB962C8B-B14F-4D97-AF65-F5344CB8AC3E}">
        <p14:creationId xmlns:p14="http://schemas.microsoft.com/office/powerpoint/2010/main" val="6579615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694017-742B-4440-98ED-B29513242A4D}"/>
              </a:ext>
            </a:extLst>
          </p:cNvPr>
          <p:cNvSpPr>
            <a:spLocks noGrp="1"/>
          </p:cNvSpPr>
          <p:nvPr>
            <p:ph type="title"/>
          </p:nvPr>
        </p:nvSpPr>
        <p:spPr>
          <a:xfrm>
            <a:off x="396551" y="217714"/>
            <a:ext cx="8644812" cy="715347"/>
          </a:xfrm>
        </p:spPr>
        <p:txBody>
          <a:bodyPr>
            <a:normAutofit fontScale="90000"/>
          </a:bodyPr>
          <a:lstStyle/>
          <a:p>
            <a:r>
              <a:rPr lang="en-GB" sz="3600" b="1" u="sng" dirty="0"/>
              <a:t>About Shells and Terminal Windows</a:t>
            </a:r>
          </a:p>
        </p:txBody>
      </p:sp>
      <p:sp>
        <p:nvSpPr>
          <p:cNvPr id="3" name="Content Placeholder 2">
            <a:extLst>
              <a:ext uri="{FF2B5EF4-FFF2-40B4-BE49-F238E27FC236}">
                <a16:creationId xmlns:a16="http://schemas.microsoft.com/office/drawing/2014/main" xmlns="" id="{B665F5CA-9814-4CBA-BDE5-DEB46D4BC2CA}"/>
              </a:ext>
            </a:extLst>
          </p:cNvPr>
          <p:cNvSpPr>
            <a:spLocks noGrp="1"/>
          </p:cNvSpPr>
          <p:nvPr>
            <p:ph idx="1"/>
          </p:nvPr>
        </p:nvSpPr>
        <p:spPr>
          <a:xfrm>
            <a:off x="318018" y="1003041"/>
            <a:ext cx="11555963" cy="5024534"/>
          </a:xfrm>
        </p:spPr>
        <p:txBody>
          <a:bodyPr>
            <a:normAutofit/>
          </a:bodyPr>
          <a:lstStyle/>
          <a:p>
            <a:endParaRPr lang="en-GB" sz="2800" dirty="0"/>
          </a:p>
          <a:p>
            <a:r>
              <a:rPr lang="en-GB" sz="2800" dirty="0"/>
              <a:t>Welcome to Ubuntu 20.04.1 LTS (GNU/Linux 5.4.0-47-generic x86_64)</a:t>
            </a:r>
          </a:p>
          <a:p>
            <a:endParaRPr lang="en-GB" sz="2800" dirty="0"/>
          </a:p>
          <a:p>
            <a:r>
              <a:rPr lang="en-GB" sz="2800" dirty="0"/>
              <a:t>* Documentation: </a:t>
            </a:r>
            <a:r>
              <a:rPr lang="en-GB" sz="2800" dirty="0">
                <a:hlinkClick r:id="rId2"/>
              </a:rPr>
              <a:t>https://help.ubuntu.com</a:t>
            </a:r>
            <a:endParaRPr lang="en-GB" sz="2800" dirty="0"/>
          </a:p>
          <a:p>
            <a:endParaRPr lang="en-GB" sz="2800" dirty="0"/>
          </a:p>
          <a:p>
            <a:r>
              <a:rPr lang="en-GB" sz="2800" dirty="0"/>
              <a:t>* Management: </a:t>
            </a:r>
            <a:r>
              <a:rPr lang="en-GB" sz="2800" dirty="0">
                <a:hlinkClick r:id="rId3"/>
              </a:rPr>
              <a:t>https://landscape.canonical.com</a:t>
            </a:r>
            <a:endParaRPr lang="en-GB" sz="2800" dirty="0"/>
          </a:p>
          <a:p>
            <a:endParaRPr lang="en-GB" sz="2800" dirty="0"/>
          </a:p>
          <a:p>
            <a:r>
              <a:rPr lang="en-GB" sz="2800" dirty="0"/>
              <a:t>* Support: </a:t>
            </a:r>
            <a:r>
              <a:rPr lang="en-GB" sz="2800" dirty="0">
                <a:hlinkClick r:id="rId4"/>
              </a:rPr>
              <a:t>https://ubuntu.com/advantage</a:t>
            </a:r>
            <a:endParaRPr lang="en-GB" sz="2800" dirty="0"/>
          </a:p>
          <a:p>
            <a:endParaRPr lang="en-GB" sz="2800" dirty="0"/>
          </a:p>
        </p:txBody>
      </p:sp>
    </p:spTree>
    <p:extLst>
      <p:ext uri="{BB962C8B-B14F-4D97-AF65-F5344CB8AC3E}">
        <p14:creationId xmlns:p14="http://schemas.microsoft.com/office/powerpoint/2010/main" val="2718946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D49E1F7-DE64-4F73-8CAB-0D8F22F88C03}"/>
              </a:ext>
            </a:extLst>
          </p:cNvPr>
          <p:cNvSpPr>
            <a:spLocks noGrp="1"/>
          </p:cNvSpPr>
          <p:nvPr>
            <p:ph idx="1"/>
          </p:nvPr>
        </p:nvSpPr>
        <p:spPr>
          <a:xfrm>
            <a:off x="376318" y="517304"/>
            <a:ext cx="11145416" cy="1100235"/>
          </a:xfrm>
        </p:spPr>
        <p:txBody>
          <a:bodyPr>
            <a:normAutofit fontScale="92500" lnSpcReduction="10000"/>
          </a:bodyPr>
          <a:lstStyle/>
          <a:p>
            <a:r>
              <a:rPr lang="en-GB" sz="2800" dirty="0"/>
              <a:t>Locate and open the virtualisation software on your system as shown in screenshot below. We are using VMware workstation.</a:t>
            </a:r>
          </a:p>
          <a:p>
            <a:endParaRPr lang="en-GB" sz="2800" dirty="0"/>
          </a:p>
        </p:txBody>
      </p:sp>
      <p:pic>
        <p:nvPicPr>
          <p:cNvPr id="7" name="Picture 6">
            <a:extLst>
              <a:ext uri="{FF2B5EF4-FFF2-40B4-BE49-F238E27FC236}">
                <a16:creationId xmlns:a16="http://schemas.microsoft.com/office/drawing/2014/main" xmlns="" id="{B6B2B959-9B18-B905-F016-27FB4C54045B}"/>
              </a:ext>
            </a:extLst>
          </p:cNvPr>
          <p:cNvPicPr>
            <a:picLocks noChangeAspect="1"/>
          </p:cNvPicPr>
          <p:nvPr/>
        </p:nvPicPr>
        <p:blipFill>
          <a:blip r:embed="rId2"/>
          <a:stretch>
            <a:fillRect/>
          </a:stretch>
        </p:blipFill>
        <p:spPr>
          <a:xfrm>
            <a:off x="443847" y="1651078"/>
            <a:ext cx="4115374" cy="4277322"/>
          </a:xfrm>
          <a:prstGeom prst="rect">
            <a:avLst/>
          </a:prstGeom>
        </p:spPr>
      </p:pic>
      <p:cxnSp>
        <p:nvCxnSpPr>
          <p:cNvPr id="2" name="Straight Arrow Connector 1">
            <a:extLst>
              <a:ext uri="{FF2B5EF4-FFF2-40B4-BE49-F238E27FC236}">
                <a16:creationId xmlns:a16="http://schemas.microsoft.com/office/drawing/2014/main" xmlns="" id="{EAA30B00-6B2C-AC9E-47AC-094D3BACA0D6}"/>
              </a:ext>
            </a:extLst>
          </p:cNvPr>
          <p:cNvCxnSpPr>
            <a:cxnSpLocks/>
          </p:cNvCxnSpPr>
          <p:nvPr/>
        </p:nvCxnSpPr>
        <p:spPr>
          <a:xfrm flipH="1">
            <a:off x="3793878" y="3099816"/>
            <a:ext cx="3254913" cy="1616505"/>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xmlns="" id="{6BB679A3-68AD-C033-20B2-D8045AD6D831}"/>
              </a:ext>
            </a:extLst>
          </p:cNvPr>
          <p:cNvSpPr txBox="1">
            <a:spLocks/>
          </p:cNvSpPr>
          <p:nvPr/>
        </p:nvSpPr>
        <p:spPr>
          <a:xfrm>
            <a:off x="7048791" y="2706624"/>
            <a:ext cx="3943043" cy="23317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Do not select the option to install the O/S later.</a:t>
            </a:r>
          </a:p>
        </p:txBody>
      </p:sp>
    </p:spTree>
    <p:extLst>
      <p:ext uri="{BB962C8B-B14F-4D97-AF65-F5344CB8AC3E}">
        <p14:creationId xmlns:p14="http://schemas.microsoft.com/office/powerpoint/2010/main" val="1755885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3713A4-8B6E-4AB4-8674-6C07FA364D58}"/>
              </a:ext>
            </a:extLst>
          </p:cNvPr>
          <p:cNvSpPr>
            <a:spLocks noGrp="1"/>
          </p:cNvSpPr>
          <p:nvPr>
            <p:ph type="title"/>
          </p:nvPr>
        </p:nvSpPr>
        <p:spPr>
          <a:xfrm>
            <a:off x="2502415" y="395055"/>
            <a:ext cx="6422993" cy="749485"/>
          </a:xfrm>
        </p:spPr>
        <p:txBody>
          <a:bodyPr>
            <a:normAutofit fontScale="90000"/>
          </a:bodyPr>
          <a:lstStyle/>
          <a:p>
            <a:pPr algn="ctr"/>
            <a:r>
              <a:rPr lang="en-GB" sz="4400" b="1" dirty="0"/>
              <a:t>Ubuntu Installation</a:t>
            </a:r>
          </a:p>
        </p:txBody>
      </p:sp>
      <p:sp>
        <p:nvSpPr>
          <p:cNvPr id="4" name="Title 1">
            <a:extLst>
              <a:ext uri="{FF2B5EF4-FFF2-40B4-BE49-F238E27FC236}">
                <a16:creationId xmlns:a16="http://schemas.microsoft.com/office/drawing/2014/main" xmlns="" id="{CA7C2D5D-CBD9-42A2-9895-C55545FA8763}"/>
              </a:ext>
            </a:extLst>
          </p:cNvPr>
          <p:cNvSpPr txBox="1">
            <a:spLocks/>
          </p:cNvSpPr>
          <p:nvPr/>
        </p:nvSpPr>
        <p:spPr>
          <a:xfrm>
            <a:off x="1049585" y="1251127"/>
            <a:ext cx="9581692" cy="4697981"/>
          </a:xfrm>
          <a:prstGeom prst="rect">
            <a:avLst/>
          </a:prstGeom>
        </p:spPr>
        <p:txBody>
          <a:bodyPr vert="horz" lIns="91440" tIns="45720" rIns="91440" bIns="45720" rtlCol="0" anchor="ctr">
            <a:normAutofit fontScale="92500" lnSpcReduction="10000"/>
          </a:bodyPr>
          <a:lstStyle>
            <a:lvl1pPr algn="l" defTabSz="685797" rtl="0" eaLnBrk="1" latinLnBrk="0" hangingPunct="1">
              <a:lnSpc>
                <a:spcPct val="90000"/>
              </a:lnSpc>
              <a:spcBef>
                <a:spcPct val="0"/>
              </a:spcBef>
              <a:buNone/>
              <a:defRPr sz="3300" kern="1200">
                <a:solidFill>
                  <a:schemeClr val="accent1"/>
                </a:solidFill>
                <a:latin typeface="+mj-lt"/>
                <a:ea typeface="+mj-ea"/>
                <a:cs typeface="+mj-cs"/>
              </a:defRPr>
            </a:lvl1pPr>
          </a:lstStyle>
          <a:p>
            <a:pPr marL="457200" indent="-457200">
              <a:buFont typeface="Wingdings" panose="05000000000000000000" pitchFamily="2" charset="2"/>
              <a:buChar char="ü"/>
            </a:pPr>
            <a:r>
              <a:rPr lang="en-GB" sz="4000" dirty="0"/>
              <a:t>To create new Virtual Machines on virtualisation software(VMware).</a:t>
            </a:r>
          </a:p>
          <a:p>
            <a:pPr marL="457200" indent="-457200">
              <a:buFont typeface="Wingdings" panose="05000000000000000000" pitchFamily="2" charset="2"/>
              <a:buChar char="ü"/>
            </a:pPr>
            <a:r>
              <a:rPr lang="en-GB" sz="4000" dirty="0"/>
              <a:t>Click on File-&gt;New Virtual Machine.</a:t>
            </a:r>
          </a:p>
          <a:p>
            <a:pPr marL="914400" lvl="1" indent="-457200">
              <a:buFont typeface="Wingdings" panose="05000000000000000000" pitchFamily="2" charset="2"/>
              <a:buChar char="ü"/>
            </a:pPr>
            <a:r>
              <a:rPr lang="en-GB" sz="2500" dirty="0"/>
              <a:t>Or</a:t>
            </a:r>
          </a:p>
          <a:p>
            <a:pPr marL="457200" indent="-457200">
              <a:buFont typeface="Wingdings" panose="05000000000000000000" pitchFamily="2" charset="2"/>
              <a:buChar char="ü"/>
            </a:pPr>
            <a:r>
              <a:rPr lang="en-GB" sz="4000" dirty="0"/>
              <a:t>Type CTRL+N</a:t>
            </a:r>
          </a:p>
          <a:p>
            <a:pPr marL="457200" indent="-457200">
              <a:buFont typeface="Wingdings" panose="05000000000000000000" pitchFamily="2" charset="2"/>
              <a:buChar char="ü"/>
            </a:pPr>
            <a:r>
              <a:rPr lang="en-GB" sz="4000" dirty="0"/>
              <a:t>This takes you to the New Virtual Machine Wizard as shown on the next slide</a:t>
            </a:r>
          </a:p>
        </p:txBody>
      </p:sp>
    </p:spTree>
    <p:extLst>
      <p:ext uri="{BB962C8B-B14F-4D97-AF65-F5344CB8AC3E}">
        <p14:creationId xmlns:p14="http://schemas.microsoft.com/office/powerpoint/2010/main" val="707142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5D65C2F-0738-447B-9699-DDA553AFE9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9AF73B7A-0A3D-6938-09F6-A7DEBE7B33E4}"/>
              </a:ext>
            </a:extLst>
          </p:cNvPr>
          <p:cNvSpPr>
            <a:spLocks noGrp="1"/>
          </p:cNvSpPr>
          <p:nvPr>
            <p:ph type="title"/>
          </p:nvPr>
        </p:nvSpPr>
        <p:spPr>
          <a:xfrm>
            <a:off x="1152145" y="782175"/>
            <a:ext cx="8230464" cy="1331734"/>
          </a:xfrm>
        </p:spPr>
        <p:txBody>
          <a:bodyPr>
            <a:noAutofit/>
          </a:bodyPr>
          <a:lstStyle/>
          <a:p>
            <a:pPr algn="ctr"/>
            <a:r>
              <a:rPr lang="en-GB" sz="3200" b="1" dirty="0"/>
              <a:t>Comparison of Ubuntu 22.04 Desktop and Ubuntu Server for Resource Usage and User Experience.</a:t>
            </a:r>
          </a:p>
        </p:txBody>
      </p:sp>
      <p:sp>
        <p:nvSpPr>
          <p:cNvPr id="4" name="Title 1">
            <a:extLst>
              <a:ext uri="{FF2B5EF4-FFF2-40B4-BE49-F238E27FC236}">
                <a16:creationId xmlns:a16="http://schemas.microsoft.com/office/drawing/2014/main" xmlns="" id="{AC8E7912-317E-BB72-6362-84B64DCD1A11}"/>
              </a:ext>
            </a:extLst>
          </p:cNvPr>
          <p:cNvSpPr txBox="1">
            <a:spLocks/>
          </p:cNvSpPr>
          <p:nvPr/>
        </p:nvSpPr>
        <p:spPr>
          <a:xfrm>
            <a:off x="1056688" y="3361702"/>
            <a:ext cx="9056576" cy="2048256"/>
          </a:xfrm>
          <a:prstGeom prst="rect">
            <a:avLst/>
          </a:prstGeom>
        </p:spPr>
        <p:txBody>
          <a:bodyPr vert="horz" lIns="91440" tIns="45720" rIns="91440" bIns="45720" rtlCol="0" anchor="ctr">
            <a:normAutofit fontScale="85000" lnSpcReduction="10000"/>
          </a:bodyPr>
          <a:lstStyle>
            <a:lvl1pPr algn="l" defTabSz="685797" rtl="0" eaLnBrk="1" latinLnBrk="0" hangingPunct="1">
              <a:lnSpc>
                <a:spcPct val="90000"/>
              </a:lnSpc>
              <a:spcBef>
                <a:spcPct val="0"/>
              </a:spcBef>
              <a:buNone/>
              <a:defRPr sz="3300" kern="1200">
                <a:solidFill>
                  <a:schemeClr val="accent1"/>
                </a:solidFill>
                <a:latin typeface="+mj-lt"/>
                <a:ea typeface="+mj-ea"/>
                <a:cs typeface="+mj-cs"/>
              </a:defRPr>
            </a:lvl1pPr>
          </a:lstStyle>
          <a:p>
            <a:r>
              <a:rPr lang="en-GB" sz="2400" dirty="0"/>
              <a:t>NOTE:</a:t>
            </a:r>
          </a:p>
          <a:p>
            <a:r>
              <a:rPr lang="en-GB" sz="2400" dirty="0"/>
              <a:t>Despite Ubuntu 22.04 Desktop requiring higher RAM due to its graphical user interface (GUI) and being less suitable for systems with limited memory, I prefer it for a better user experience, and the module is designed accordingly; whereas Ubuntu 22.04 Server is lightweight, lacks a GUI, and is better suited for systems with low RAM or minimal hardware resources.</a:t>
            </a:r>
            <a:endParaRPr lang="en-GB" sz="4400" dirty="0"/>
          </a:p>
        </p:txBody>
      </p:sp>
    </p:spTree>
    <p:extLst>
      <p:ext uri="{BB962C8B-B14F-4D97-AF65-F5344CB8AC3E}">
        <p14:creationId xmlns:p14="http://schemas.microsoft.com/office/powerpoint/2010/main" val="2369355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3713A4-8B6E-4AB4-8674-6C07FA364D58}"/>
              </a:ext>
            </a:extLst>
          </p:cNvPr>
          <p:cNvSpPr>
            <a:spLocks noGrp="1"/>
          </p:cNvSpPr>
          <p:nvPr>
            <p:ph type="title"/>
          </p:nvPr>
        </p:nvSpPr>
        <p:spPr>
          <a:xfrm>
            <a:off x="1534161" y="392542"/>
            <a:ext cx="8300022" cy="749485"/>
          </a:xfrm>
        </p:spPr>
        <p:txBody>
          <a:bodyPr>
            <a:normAutofit fontScale="90000"/>
          </a:bodyPr>
          <a:lstStyle/>
          <a:p>
            <a:pPr algn="ctr"/>
            <a:r>
              <a:rPr lang="en-GB" sz="4400" b="1" dirty="0"/>
              <a:t>Ubuntu Installation </a:t>
            </a:r>
            <a:br>
              <a:rPr lang="en-GB" sz="4400" b="1" dirty="0"/>
            </a:br>
            <a:r>
              <a:rPr lang="en-GB" sz="4400" b="1" dirty="0"/>
              <a:t>22.04.5 Desktop (64-bit)</a:t>
            </a:r>
          </a:p>
        </p:txBody>
      </p:sp>
      <p:sp>
        <p:nvSpPr>
          <p:cNvPr id="4" name="Title 1">
            <a:extLst>
              <a:ext uri="{FF2B5EF4-FFF2-40B4-BE49-F238E27FC236}">
                <a16:creationId xmlns:a16="http://schemas.microsoft.com/office/drawing/2014/main" xmlns="" id="{CA7C2D5D-CBD9-42A2-9895-C55545FA8763}"/>
              </a:ext>
            </a:extLst>
          </p:cNvPr>
          <p:cNvSpPr txBox="1">
            <a:spLocks/>
          </p:cNvSpPr>
          <p:nvPr/>
        </p:nvSpPr>
        <p:spPr>
          <a:xfrm>
            <a:off x="943008" y="1533876"/>
            <a:ext cx="9482328" cy="1906856"/>
          </a:xfrm>
          <a:prstGeom prst="rect">
            <a:avLst/>
          </a:prstGeom>
        </p:spPr>
        <p:txBody>
          <a:bodyPr vert="horz" lIns="91440" tIns="45720" rIns="91440" bIns="45720" rtlCol="0" anchor="ctr">
            <a:noAutofit/>
          </a:bodyPr>
          <a:lstStyle>
            <a:lvl1pPr algn="l" defTabSz="685797" rtl="0" eaLnBrk="1" latinLnBrk="0" hangingPunct="1">
              <a:lnSpc>
                <a:spcPct val="90000"/>
              </a:lnSpc>
              <a:spcBef>
                <a:spcPct val="0"/>
              </a:spcBef>
              <a:buNone/>
              <a:defRPr sz="3300" kern="1200">
                <a:solidFill>
                  <a:schemeClr val="accent1"/>
                </a:solidFill>
                <a:latin typeface="+mj-lt"/>
                <a:ea typeface="+mj-ea"/>
                <a:cs typeface="+mj-cs"/>
              </a:defRPr>
            </a:lvl1pPr>
          </a:lstStyle>
          <a:p>
            <a:endParaRPr lang="en-GB" sz="1800" b="1" dirty="0"/>
          </a:p>
          <a:p>
            <a:endParaRPr lang="en-GB" sz="1800" b="1" dirty="0"/>
          </a:p>
          <a:p>
            <a:endParaRPr lang="en-GB" sz="1800" b="1" dirty="0"/>
          </a:p>
          <a:p>
            <a:r>
              <a:rPr lang="en-GB" sz="1800" b="1" dirty="0">
                <a:hlinkClick r:id="rId2"/>
              </a:rPr>
              <a:t>https://www.releases.ubuntu.com/releases/22.04.5/ubuntu-22.04.5-desktop-amd64.iso</a:t>
            </a:r>
            <a:endParaRPr lang="en-GB" sz="1800" b="1" dirty="0"/>
          </a:p>
          <a:p>
            <a:endParaRPr lang="en-GB" sz="2400" b="1" dirty="0"/>
          </a:p>
          <a:p>
            <a:r>
              <a:rPr lang="en-GB" sz="2400" b="1" dirty="0">
                <a:hlinkClick r:id="rId3"/>
              </a:rPr>
              <a:t>https://ubuntu.com/download/alternative-downloads</a:t>
            </a:r>
            <a:endParaRPr lang="en-GB" sz="2400" b="1" dirty="0"/>
          </a:p>
          <a:p>
            <a:endParaRPr lang="en-GB" sz="2400" b="1" dirty="0"/>
          </a:p>
          <a:p>
            <a:endParaRPr lang="en-GB" sz="2400" b="1" dirty="0"/>
          </a:p>
        </p:txBody>
      </p:sp>
      <p:sp>
        <p:nvSpPr>
          <p:cNvPr id="7" name="Title 1">
            <a:extLst>
              <a:ext uri="{FF2B5EF4-FFF2-40B4-BE49-F238E27FC236}">
                <a16:creationId xmlns:a16="http://schemas.microsoft.com/office/drawing/2014/main" xmlns="" id="{FA71D1AC-C1BD-66E3-FF93-1B7773E32D5D}"/>
              </a:ext>
            </a:extLst>
          </p:cNvPr>
          <p:cNvSpPr txBox="1">
            <a:spLocks/>
          </p:cNvSpPr>
          <p:nvPr/>
        </p:nvSpPr>
        <p:spPr>
          <a:xfrm>
            <a:off x="655908" y="3657601"/>
            <a:ext cx="10880184" cy="2807858"/>
          </a:xfrm>
          <a:prstGeom prst="rect">
            <a:avLst/>
          </a:prstGeom>
        </p:spPr>
        <p:txBody>
          <a:bodyPr vert="horz" lIns="91440" tIns="45720" rIns="91440" bIns="45720" rtlCol="0" anchor="ctr">
            <a:noAutofit/>
          </a:bodyPr>
          <a:lstStyle>
            <a:lvl1pPr algn="l" defTabSz="685797" rtl="0" eaLnBrk="1" latinLnBrk="0" hangingPunct="1">
              <a:lnSpc>
                <a:spcPct val="90000"/>
              </a:lnSpc>
              <a:spcBef>
                <a:spcPct val="0"/>
              </a:spcBef>
              <a:buNone/>
              <a:defRPr sz="3300" kern="1200">
                <a:solidFill>
                  <a:schemeClr val="accent1"/>
                </a:solidFill>
                <a:latin typeface="+mj-lt"/>
                <a:ea typeface="+mj-ea"/>
                <a:cs typeface="+mj-cs"/>
              </a:defRPr>
            </a:lvl1pPr>
          </a:lstStyle>
          <a:p>
            <a:endParaRPr lang="en-GB" sz="2800" b="1" dirty="0"/>
          </a:p>
          <a:p>
            <a:r>
              <a:rPr lang="en-GB" sz="2800" b="1" dirty="0">
                <a:highlight>
                  <a:srgbClr val="FFFF00"/>
                </a:highlight>
              </a:rPr>
              <a:t>Watch the video below to guide if you need assistance on installing.</a:t>
            </a:r>
          </a:p>
          <a:p>
            <a:endParaRPr lang="en-GB" sz="2800" b="1" dirty="0">
              <a:highlight>
                <a:srgbClr val="FFFF00"/>
              </a:highlight>
            </a:endParaRPr>
          </a:p>
          <a:p>
            <a:r>
              <a:rPr lang="en-GB" sz="1800" dirty="0">
                <a:highlight>
                  <a:srgbClr val="FFFF00"/>
                </a:highlight>
                <a:hlinkClick r:id="rId4"/>
              </a:rPr>
              <a:t>https://www.youtube.com/watch?v=NhlhJFKmzpk</a:t>
            </a:r>
            <a:endParaRPr lang="en-GB" sz="1800" dirty="0">
              <a:highlight>
                <a:srgbClr val="FFFF00"/>
              </a:highlight>
            </a:endParaRPr>
          </a:p>
          <a:p>
            <a:endParaRPr lang="en-GB" sz="2400" b="1" dirty="0"/>
          </a:p>
          <a:p>
            <a:endParaRPr lang="en-GB" sz="2400" b="1" dirty="0"/>
          </a:p>
          <a:p>
            <a:endParaRPr lang="en-GB" sz="2400" b="1" dirty="0"/>
          </a:p>
        </p:txBody>
      </p:sp>
    </p:spTree>
    <p:extLst>
      <p:ext uri="{BB962C8B-B14F-4D97-AF65-F5344CB8AC3E}">
        <p14:creationId xmlns:p14="http://schemas.microsoft.com/office/powerpoint/2010/main" val="2938924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D49E1F7-DE64-4F73-8CAB-0D8F22F88C03}"/>
              </a:ext>
            </a:extLst>
          </p:cNvPr>
          <p:cNvSpPr>
            <a:spLocks noGrp="1"/>
          </p:cNvSpPr>
          <p:nvPr>
            <p:ph idx="1"/>
          </p:nvPr>
        </p:nvSpPr>
        <p:spPr>
          <a:xfrm>
            <a:off x="376318" y="517304"/>
            <a:ext cx="11145416" cy="1100235"/>
          </a:xfrm>
        </p:spPr>
        <p:txBody>
          <a:bodyPr>
            <a:normAutofit/>
          </a:bodyPr>
          <a:lstStyle/>
          <a:p>
            <a:r>
              <a:rPr lang="en-GB" dirty="0"/>
              <a:t>Complete as shown below with your details. </a:t>
            </a:r>
            <a:endParaRPr lang="en-GB" sz="2800" dirty="0"/>
          </a:p>
        </p:txBody>
      </p:sp>
      <p:pic>
        <p:nvPicPr>
          <p:cNvPr id="5" name="Picture 4">
            <a:extLst>
              <a:ext uri="{FF2B5EF4-FFF2-40B4-BE49-F238E27FC236}">
                <a16:creationId xmlns:a16="http://schemas.microsoft.com/office/drawing/2014/main" xmlns="" id="{C9FDC8EA-1B40-55E0-932F-584E443FD3C0}"/>
              </a:ext>
            </a:extLst>
          </p:cNvPr>
          <p:cNvPicPr>
            <a:picLocks noChangeAspect="1"/>
          </p:cNvPicPr>
          <p:nvPr/>
        </p:nvPicPr>
        <p:blipFill>
          <a:blip r:embed="rId2"/>
          <a:stretch>
            <a:fillRect/>
          </a:stretch>
        </p:blipFill>
        <p:spPr>
          <a:xfrm>
            <a:off x="1088034" y="1812694"/>
            <a:ext cx="4182059" cy="4220164"/>
          </a:xfrm>
          <a:prstGeom prst="rect">
            <a:avLst/>
          </a:prstGeom>
        </p:spPr>
      </p:pic>
      <p:pic>
        <p:nvPicPr>
          <p:cNvPr id="8" name="Picture 7">
            <a:extLst>
              <a:ext uri="{FF2B5EF4-FFF2-40B4-BE49-F238E27FC236}">
                <a16:creationId xmlns:a16="http://schemas.microsoft.com/office/drawing/2014/main" xmlns="" id="{2D2F1AF7-F17C-4BF5-2D52-88777C81F2AD}"/>
              </a:ext>
            </a:extLst>
          </p:cNvPr>
          <p:cNvPicPr>
            <a:picLocks noChangeAspect="1"/>
          </p:cNvPicPr>
          <p:nvPr/>
        </p:nvPicPr>
        <p:blipFill>
          <a:blip r:embed="rId3"/>
          <a:stretch>
            <a:fillRect/>
          </a:stretch>
        </p:blipFill>
        <p:spPr>
          <a:xfrm>
            <a:off x="5692441" y="1812694"/>
            <a:ext cx="4315427" cy="4258269"/>
          </a:xfrm>
          <a:prstGeom prst="rect">
            <a:avLst/>
          </a:prstGeom>
        </p:spPr>
      </p:pic>
    </p:spTree>
    <p:extLst>
      <p:ext uri="{BB962C8B-B14F-4D97-AF65-F5344CB8AC3E}">
        <p14:creationId xmlns:p14="http://schemas.microsoft.com/office/powerpoint/2010/main" val="2173453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D49E1F7-DE64-4F73-8CAB-0D8F22F88C03}"/>
              </a:ext>
            </a:extLst>
          </p:cNvPr>
          <p:cNvSpPr>
            <a:spLocks noGrp="1"/>
          </p:cNvSpPr>
          <p:nvPr>
            <p:ph idx="1"/>
          </p:nvPr>
        </p:nvSpPr>
        <p:spPr>
          <a:xfrm>
            <a:off x="147718" y="153565"/>
            <a:ext cx="11145416" cy="1100235"/>
          </a:xfrm>
        </p:spPr>
        <p:txBody>
          <a:bodyPr>
            <a:normAutofit fontScale="92500"/>
          </a:bodyPr>
          <a:lstStyle/>
          <a:p>
            <a:r>
              <a:rPr lang="en-GB" dirty="0"/>
              <a:t>Complete as shown below with your details.</a:t>
            </a:r>
          </a:p>
          <a:p>
            <a:r>
              <a:rPr lang="en-GB" dirty="0"/>
              <a:t>Click on Customise Hardware -&gt; takes you to next slide </a:t>
            </a:r>
            <a:endParaRPr lang="en-GB" sz="2800" dirty="0"/>
          </a:p>
        </p:txBody>
      </p:sp>
      <p:pic>
        <p:nvPicPr>
          <p:cNvPr id="4" name="Picture 3">
            <a:extLst>
              <a:ext uri="{FF2B5EF4-FFF2-40B4-BE49-F238E27FC236}">
                <a16:creationId xmlns:a16="http://schemas.microsoft.com/office/drawing/2014/main" xmlns="" id="{0CE8D7E8-228A-024E-2D3E-EFDD0960F0C5}"/>
              </a:ext>
            </a:extLst>
          </p:cNvPr>
          <p:cNvPicPr>
            <a:picLocks noChangeAspect="1"/>
          </p:cNvPicPr>
          <p:nvPr/>
        </p:nvPicPr>
        <p:blipFill>
          <a:blip r:embed="rId2"/>
          <a:stretch>
            <a:fillRect/>
          </a:stretch>
        </p:blipFill>
        <p:spPr>
          <a:xfrm>
            <a:off x="670266" y="1403089"/>
            <a:ext cx="4191585" cy="4201111"/>
          </a:xfrm>
          <a:prstGeom prst="rect">
            <a:avLst/>
          </a:prstGeom>
        </p:spPr>
      </p:pic>
      <p:pic>
        <p:nvPicPr>
          <p:cNvPr id="7" name="Picture 6">
            <a:extLst>
              <a:ext uri="{FF2B5EF4-FFF2-40B4-BE49-F238E27FC236}">
                <a16:creationId xmlns:a16="http://schemas.microsoft.com/office/drawing/2014/main" xmlns="" id="{0012D5AF-A49F-BE3F-F90D-514A2994F6DE}"/>
              </a:ext>
            </a:extLst>
          </p:cNvPr>
          <p:cNvPicPr>
            <a:picLocks noChangeAspect="1"/>
          </p:cNvPicPr>
          <p:nvPr/>
        </p:nvPicPr>
        <p:blipFill>
          <a:blip r:embed="rId3"/>
          <a:stretch>
            <a:fillRect/>
          </a:stretch>
        </p:blipFill>
        <p:spPr>
          <a:xfrm>
            <a:off x="5385118" y="1582936"/>
            <a:ext cx="4258269" cy="4191585"/>
          </a:xfrm>
          <a:prstGeom prst="rect">
            <a:avLst/>
          </a:prstGeom>
        </p:spPr>
      </p:pic>
      <p:cxnSp>
        <p:nvCxnSpPr>
          <p:cNvPr id="5" name="Straight Arrow Connector 4">
            <a:extLst>
              <a:ext uri="{FF2B5EF4-FFF2-40B4-BE49-F238E27FC236}">
                <a16:creationId xmlns:a16="http://schemas.microsoft.com/office/drawing/2014/main" xmlns="" id="{A8182521-8060-A86A-DE17-640C12BF8812}"/>
              </a:ext>
            </a:extLst>
          </p:cNvPr>
          <p:cNvCxnSpPr/>
          <p:nvPr/>
        </p:nvCxnSpPr>
        <p:spPr>
          <a:xfrm flipH="1">
            <a:off x="6638925" y="2924175"/>
            <a:ext cx="4133850" cy="15335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6978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95</TotalTime>
  <Words>1351</Words>
  <Application>Microsoft Office PowerPoint</Application>
  <PresentationFormat>Widescreen</PresentationFormat>
  <Paragraphs>132</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Aptos</vt:lpstr>
      <vt:lpstr>Aptos Display</vt:lpstr>
      <vt:lpstr>Arial</vt:lpstr>
      <vt:lpstr>Corbel</vt:lpstr>
      <vt:lpstr>Wingdings</vt:lpstr>
      <vt:lpstr>Office Theme</vt:lpstr>
      <vt:lpstr>Installing VMWare</vt:lpstr>
      <vt:lpstr>PowerPoint Presentation</vt:lpstr>
      <vt:lpstr>PowerPoint Presentation</vt:lpstr>
      <vt:lpstr>PowerPoint Presentation</vt:lpstr>
      <vt:lpstr>Ubuntu Installation</vt:lpstr>
      <vt:lpstr>Comparison of Ubuntu 22.04 Desktop and Ubuntu Server for Resource Usage and User Experience.</vt:lpstr>
      <vt:lpstr>Ubuntu Installation  22.04.5 Desktop (64-bit)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 of installation.</vt:lpstr>
      <vt:lpstr>Important Notice:</vt:lpstr>
      <vt:lpstr>Instructions for Software Updates:</vt:lpstr>
      <vt:lpstr>Important Instructions:</vt:lpstr>
      <vt:lpstr>Click on Next to continue.</vt:lpstr>
      <vt:lpstr>Click on Next to continue.</vt:lpstr>
      <vt:lpstr>Click on Done to complete the setup.</vt:lpstr>
      <vt:lpstr>Restarting Ubuntu</vt:lpstr>
      <vt:lpstr>NEXT STEPS</vt:lpstr>
      <vt:lpstr>INSTALLATION OF UTILITY TOOLS</vt:lpstr>
      <vt:lpstr>Essential commands to install</vt:lpstr>
      <vt:lpstr>Need to know and Few tips</vt:lpstr>
      <vt:lpstr>Investigate the following Linux commands</vt:lpstr>
      <vt:lpstr>Unix/Linux Command Reference</vt:lpstr>
      <vt:lpstr>File Commands</vt:lpstr>
      <vt:lpstr>Some Linux Shortcuts</vt:lpstr>
      <vt:lpstr>About Shells and Terminal Windows</vt:lpstr>
    </vt:vector>
  </TitlesOfParts>
  <Company>Nottingham Trent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VMWare</dc:title>
  <dc:creator>Owa, Kayode</dc:creator>
  <cp:lastModifiedBy>Kwame</cp:lastModifiedBy>
  <cp:revision>2</cp:revision>
  <dcterms:created xsi:type="dcterms:W3CDTF">2024-12-15T11:23:08Z</dcterms:created>
  <dcterms:modified xsi:type="dcterms:W3CDTF">2025-09-25T08:36:38Z</dcterms:modified>
</cp:coreProperties>
</file>