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279" r:id="rId7"/>
    <p:sldId id="384" r:id="rId8"/>
    <p:sldId id="317" r:id="rId9"/>
    <p:sldId id="277" r:id="rId10"/>
    <p:sldId id="278" r:id="rId11"/>
    <p:sldId id="393" r:id="rId12"/>
    <p:sldId id="394" r:id="rId13"/>
    <p:sldId id="395" r:id="rId14"/>
    <p:sldId id="392" r:id="rId15"/>
    <p:sldId id="268" r:id="rId16"/>
    <p:sldId id="272" r:id="rId17"/>
    <p:sldId id="270" r:id="rId18"/>
    <p:sldId id="281"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0" d="100"/>
          <a:sy n="80" d="100"/>
        </p:scale>
        <p:origin x="58" y="1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STOCK MARKET INVESTMENT STRATEGY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Chart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4" name="Picture 3">
            <a:extLst>
              <a:ext uri="{FF2B5EF4-FFF2-40B4-BE49-F238E27FC236}">
                <a16:creationId xmlns:a16="http://schemas.microsoft.com/office/drawing/2014/main" id="{9930758D-0873-6274-A7EF-FD9949883222}"/>
              </a:ext>
            </a:extLst>
          </p:cNvPr>
          <p:cNvPicPr>
            <a:picLocks noChangeAspect="1"/>
          </p:cNvPicPr>
          <p:nvPr/>
        </p:nvPicPr>
        <p:blipFill>
          <a:blip r:embed="rId2"/>
          <a:stretch>
            <a:fillRect/>
          </a:stretch>
        </p:blipFill>
        <p:spPr>
          <a:xfrm>
            <a:off x="704850" y="1181099"/>
            <a:ext cx="10363199" cy="4695825"/>
          </a:xfrm>
          <a:prstGeom prst="rect">
            <a:avLst/>
          </a:prstGeom>
        </p:spPr>
      </p:pic>
    </p:spTree>
    <p:extLst>
      <p:ext uri="{BB962C8B-B14F-4D97-AF65-F5344CB8AC3E}">
        <p14:creationId xmlns:p14="http://schemas.microsoft.com/office/powerpoint/2010/main" val="53516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63180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97987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262463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142054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Problem statement</a:t>
            </a:r>
          </a:p>
          <a:p>
            <a:r>
              <a:rPr lang="en-US" dirty="0"/>
              <a:t>Introduction</a:t>
            </a:r>
          </a:p>
          <a:p>
            <a:r>
              <a:rPr lang="en-US" dirty="0"/>
              <a:t>Exploratory Data Analysis</a:t>
            </a:r>
          </a:p>
          <a:p>
            <a:r>
              <a:rPr lang="en-US" dirty="0"/>
              <a:t>Conclusion</a:t>
            </a:r>
          </a:p>
          <a:p>
            <a:r>
              <a:rPr lang="en-US" dirty="0"/>
              <a:t>Recommendations </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536489" y="1596771"/>
            <a:ext cx="4120997" cy="3960650"/>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What is the best long term investment strategy for a R100,000?</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endParaRPr lang="en-US" dirty="0"/>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3955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0" y="0"/>
            <a:ext cx="6108191"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6108191" y="0"/>
            <a:ext cx="6083809"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S &amp; P 500 giants: Microsoft and Amazon</a:t>
            </a:r>
          </a:p>
          <a:p>
            <a:r>
              <a:rPr lang="en-US" dirty="0"/>
              <a:t>Cryptocurrency giant: Bitcoin</a:t>
            </a:r>
          </a:p>
          <a:p>
            <a:r>
              <a:rPr lang="en-US" dirty="0"/>
              <a:t>Inflation rate</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1916627"/>
            <a:ext cx="6249432" cy="2986234"/>
          </a:xfrm>
        </p:spPr>
        <p:txBody>
          <a:bodyPr vert="horz" wrap="square" lIns="0" tIns="0" rIns="0" bIns="0" rtlCol="0" anchor="b" anchorCtr="0">
            <a:normAutofit/>
          </a:bodyPr>
          <a:lstStyle/>
          <a:p>
            <a:pPr>
              <a:lnSpc>
                <a:spcPct val="100000"/>
              </a:lnSpc>
            </a:pPr>
            <a:r>
              <a:rPr lang="en-US" dirty="0"/>
              <a:t>EXPLORATORY DATA </a:t>
            </a:r>
            <a:br>
              <a:rPr lang="en-US" dirty="0"/>
            </a:br>
            <a:r>
              <a:rPr lang="en-US" dirty="0"/>
              <a:t>ANALYSIS</a:t>
            </a: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3" name="Picture 2">
            <a:extLst>
              <a:ext uri="{FF2B5EF4-FFF2-40B4-BE49-F238E27FC236}">
                <a16:creationId xmlns:a16="http://schemas.microsoft.com/office/drawing/2014/main" id="{ECDA1532-F031-788C-C797-8A949C665834}"/>
              </a:ext>
            </a:extLst>
          </p:cNvPr>
          <p:cNvPicPr>
            <a:picLocks noChangeAspect="1"/>
          </p:cNvPicPr>
          <p:nvPr/>
        </p:nvPicPr>
        <p:blipFill>
          <a:blip r:embed="rId2"/>
          <a:stretch>
            <a:fillRect/>
          </a:stretch>
        </p:blipFill>
        <p:spPr>
          <a:xfrm>
            <a:off x="657225" y="1228725"/>
            <a:ext cx="10534650" cy="4700587"/>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Chart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6" name="Picture 5">
            <a:extLst>
              <a:ext uri="{FF2B5EF4-FFF2-40B4-BE49-F238E27FC236}">
                <a16:creationId xmlns:a16="http://schemas.microsoft.com/office/drawing/2014/main" id="{5EC2DDB2-236B-A225-B4AF-8C5C4C3D6E7D}"/>
              </a:ext>
            </a:extLst>
          </p:cNvPr>
          <p:cNvPicPr>
            <a:picLocks noChangeAspect="1"/>
          </p:cNvPicPr>
          <p:nvPr/>
        </p:nvPicPr>
        <p:blipFill>
          <a:blip r:embed="rId2"/>
          <a:stretch>
            <a:fillRect/>
          </a:stretch>
        </p:blipFill>
        <p:spPr>
          <a:xfrm>
            <a:off x="695739" y="1215275"/>
            <a:ext cx="10624931" cy="4924425"/>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Chart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4" name="Picture 3">
            <a:extLst>
              <a:ext uri="{FF2B5EF4-FFF2-40B4-BE49-F238E27FC236}">
                <a16:creationId xmlns:a16="http://schemas.microsoft.com/office/drawing/2014/main" id="{A9D05FAC-4622-818A-8694-19B3B0E1B8D6}"/>
              </a:ext>
            </a:extLst>
          </p:cNvPr>
          <p:cNvPicPr>
            <a:picLocks noChangeAspect="1"/>
          </p:cNvPicPr>
          <p:nvPr/>
        </p:nvPicPr>
        <p:blipFill>
          <a:blip r:embed="rId2"/>
          <a:stretch>
            <a:fillRect/>
          </a:stretch>
        </p:blipFill>
        <p:spPr>
          <a:xfrm>
            <a:off x="685800" y="1215275"/>
            <a:ext cx="10355332" cy="4895850"/>
          </a:xfrm>
          <a:prstGeom prst="rect">
            <a:avLst/>
          </a:prstGeom>
        </p:spPr>
      </p:pic>
    </p:spTree>
    <p:extLst>
      <p:ext uri="{BB962C8B-B14F-4D97-AF65-F5344CB8AC3E}">
        <p14:creationId xmlns:p14="http://schemas.microsoft.com/office/powerpoint/2010/main" val="363086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Chart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5" name="Picture 4">
            <a:extLst>
              <a:ext uri="{FF2B5EF4-FFF2-40B4-BE49-F238E27FC236}">
                <a16:creationId xmlns:a16="http://schemas.microsoft.com/office/drawing/2014/main" id="{0F4F1803-25E4-2B9B-BE63-EB5D557830CD}"/>
              </a:ext>
            </a:extLst>
          </p:cNvPr>
          <p:cNvPicPr>
            <a:picLocks noChangeAspect="1"/>
          </p:cNvPicPr>
          <p:nvPr/>
        </p:nvPicPr>
        <p:blipFill>
          <a:blip r:embed="rId2"/>
          <a:stretch>
            <a:fillRect/>
          </a:stretch>
        </p:blipFill>
        <p:spPr>
          <a:xfrm>
            <a:off x="549539" y="1162049"/>
            <a:ext cx="10785212" cy="4714875"/>
          </a:xfrm>
          <a:prstGeom prst="rect">
            <a:avLst/>
          </a:prstGeom>
        </p:spPr>
      </p:pic>
    </p:spTree>
    <p:extLst>
      <p:ext uri="{BB962C8B-B14F-4D97-AF65-F5344CB8AC3E}">
        <p14:creationId xmlns:p14="http://schemas.microsoft.com/office/powerpoint/2010/main" val="293838053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{996E6638-E187-4765-ACA7-93752F47DEDC}tf33713516_win32</Template>
  <TotalTime>54</TotalTime>
  <Words>675</Words>
  <Application>Microsoft Office PowerPoint</Application>
  <PresentationFormat>Widescreen</PresentationFormat>
  <Paragraphs>129</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Symbol</vt:lpstr>
      <vt:lpstr>Walbaum Display</vt:lpstr>
      <vt:lpstr>3DFloatVTI</vt:lpstr>
      <vt:lpstr>STOCK MARKET INVESTMENT STRATEGY</vt:lpstr>
      <vt:lpstr>Agenda</vt:lpstr>
      <vt:lpstr>What is the best long term investment strategy for a R100,000?</vt:lpstr>
      <vt:lpstr>Introduction</vt:lpstr>
      <vt:lpstr>EXPLORATORY DATA  ANALYSIS</vt:lpstr>
      <vt:lpstr>Chart</vt:lpstr>
      <vt:lpstr>Chart</vt:lpstr>
      <vt:lpstr>Chart</vt:lpstr>
      <vt:lpstr>Chart</vt:lpstr>
      <vt:lpstr>Chart</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INVESTMENT STRATEGY</dc:title>
  <dc:creator>Ntokozo Thumre</dc:creator>
  <cp:lastModifiedBy>Ntokozo Thumre</cp:lastModifiedBy>
  <cp:revision>1</cp:revision>
  <dcterms:created xsi:type="dcterms:W3CDTF">2023-05-10T13:29:16Z</dcterms:created>
  <dcterms:modified xsi:type="dcterms:W3CDTF">2023-05-10T14:23:59Z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