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5" r:id="rId10"/>
    <p:sldId id="275" r:id="rId11"/>
    <p:sldId id="274" r:id="rId12"/>
    <p:sldId id="262" r:id="rId13"/>
    <p:sldId id="263" r:id="rId14"/>
    <p:sldId id="264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10" autoAdjust="0"/>
    <p:restoredTop sz="93979" autoAdjust="0"/>
  </p:normalViewPr>
  <p:slideViewPr>
    <p:cSldViewPr snapToGrid="0">
      <p:cViewPr varScale="1">
        <p:scale>
          <a:sx n="68" d="100"/>
          <a:sy n="68" d="100"/>
        </p:scale>
        <p:origin x="4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presProps" Target="presProps.xml" /><Relationship Id="rId3" Type="http://schemas.openxmlformats.org/officeDocument/2006/relationships/customXml" Target="../customXml/item3.xml" /><Relationship Id="rId21" Type="http://schemas.openxmlformats.org/officeDocument/2006/relationships/tableStyles" Target="tableStyle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EF0A-45EB-4767-A86C-D22A92EBC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F31D8-6732-467E-8038-F821D1FAD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3E30-1207-4CC6-B92D-3AE38BF6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2021/06/20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1C27-05CC-4B1B-9585-79F3632B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2D4BD-8DC0-4E74-96A9-CD0B75A6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314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81E4-163D-4C5D-B376-34460E77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39BAD-91A8-467E-AA6F-EFF39B99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8B032-4942-47F1-9E31-3529C6AD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2021/06/20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DAFB-E9AB-4548-96E9-0E5B9291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314BD-D3BE-4234-8729-8C9CE483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664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42DE2-FC3B-4B98-A742-368EAADC9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0CAA9-E255-4866-85DF-038861EAE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03EE-2B46-4A01-9411-C7CD0638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2021/06/20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9095-E742-41A0-AD3C-07C23BC4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9D5FD-39CB-4DB8-8DD2-93727E4E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392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A746-D09C-456F-8982-EEDAEFF9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2338-6B18-4B10-A43E-5288C4464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DD79-3A2F-4692-9160-AD55693F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2021/06/20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B130-FF27-406D-AEF2-8C2B9EC9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2D9C1-8D3A-4A09-BA99-AB68CDE9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866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D6F3-68E5-4ECD-8E0E-26B3292A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348FD-8D80-42EF-8D40-65636A193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12B4-02FE-48B3-BC95-86B8BF5F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2021/06/20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9069F-2079-477F-A0C2-65E4E8C5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F34E-051F-40E4-B211-89BC7AB6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955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98D3-AA84-4A17-8E7E-45FBD4B9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6C0B-782D-4CAA-987C-E71211361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95F4F-BC6F-407A-B1A3-9E5C2F22B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1181D-CCFD-44B5-A77D-AB4FDD0D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2021/06/20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AC102-3AA6-4CB4-A425-AB23E90A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719B-4E25-4E95-A13C-89B7C098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384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5C19-2A76-4411-A683-3BAC7655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3F53D-2664-480E-A907-8395525F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B1392-AB71-4FEE-ADB5-70FF874E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C8EC3-02F1-43C9-AEDF-EB0B28D50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7489A-1752-4272-8B36-7042CE2DB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C92E6-4E83-414E-93E3-2A4C3BAF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2021/06/20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52DA0-F04E-4313-86C2-0B2B6C1A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A8DBD-A948-4448-8D67-EAB6C867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520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9036-8265-47D5-83E8-4F96B688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B4D70-E5EC-47D5-B105-7615D553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2021/06/20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0AB78-1567-4C9B-8D4B-45CB3509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94407-6A49-4875-A72E-ECCDE91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9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817BA-04B9-4D4B-87AC-3BB7B306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2021/06/20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F85E9-5567-4211-BA53-FB76020B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FD670-6312-46CB-BC20-ED838FA6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157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CDE2-19A6-41D8-B08F-C3777E82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E9A4-2C4A-4530-B1C5-289AFC9F2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8F682-316B-4314-8B1E-85EE18E06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EDB42-C3C7-4342-8747-464F860C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2021/06/20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D0545-0042-4543-8D51-13409C64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81F0F-29F6-4014-A40B-B974802D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519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D679-4736-4EE7-AFBF-01307E49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6924B-09C9-48A1-AF85-374B08C86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E036A-8E2B-4B98-A828-373BC512B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C0594-155E-4BF9-8679-B41C9F92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2021/06/20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261DE-9ECD-40C1-85CC-4D3954B8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53067-7EE6-4D65-B686-FB8AD445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772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2F173-7A4A-46FE-A031-7E9B8778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C9001-1C0B-45DC-9473-515E8CF5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C64C-861C-44F5-BC8B-9C5CF39CA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7703-2466-4F69-BFD1-D95D24381DA0}" type="datetimeFigureOut">
              <a:rPr lang="en-ZA" smtClean="0"/>
              <a:t>2021/06/20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596D-0C65-4E78-8167-EB5193DCC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1EBF3-4D38-40FF-B238-D1700C5EA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129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D0382C-2072-4354-98F8-734AFD93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ZA" sz="3200" b="1" dirty="0">
                <a:solidFill>
                  <a:srgbClr val="FFFFFF"/>
                </a:solidFill>
              </a:rPr>
              <a:t>KAGGLE COMPETITION: EDSA CLIMATE CHANGE BELIEF ANALYSIS 2021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E56273B3-00EA-46DA-B160-6CEBEC48F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2" y="2177170"/>
            <a:ext cx="10103881" cy="3880437"/>
          </a:xfrm>
        </p:spPr>
      </p:pic>
    </p:spTree>
    <p:extLst>
      <p:ext uri="{BB962C8B-B14F-4D97-AF65-F5344CB8AC3E}">
        <p14:creationId xmlns:p14="http://schemas.microsoft.com/office/powerpoint/2010/main" val="3390501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2EF5-02C2-49D1-A8B5-293593DD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52" y="186705"/>
            <a:ext cx="10515600" cy="1325563"/>
          </a:xfrm>
        </p:spPr>
        <p:txBody>
          <a:bodyPr/>
          <a:lstStyle/>
          <a:p>
            <a:r>
              <a:rPr lang="en-ZA" b="1" dirty="0">
                <a:latin typeface="+mn-lt"/>
              </a:rPr>
              <a:t>Results</a:t>
            </a:r>
            <a:r>
              <a:rPr lang="en-ZA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7375-A130-446B-8184-69C6A2BB1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5047" y="1189880"/>
            <a:ext cx="6844991" cy="1001616"/>
          </a:xfrm>
        </p:spPr>
        <p:txBody>
          <a:bodyPr/>
          <a:lstStyle/>
          <a:p>
            <a:pPr marL="0" indent="0">
              <a:buNone/>
            </a:pPr>
            <a:endParaRPr lang="en-ZA" sz="40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292E0E-BB42-425A-8131-BC4263FA9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15077"/>
              </p:ext>
            </p:extLst>
          </p:nvPr>
        </p:nvGraphicFramePr>
        <p:xfrm>
          <a:off x="1055077" y="1189880"/>
          <a:ext cx="9104922" cy="464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288">
                  <a:extLst>
                    <a:ext uri="{9D8B030D-6E8A-4147-A177-3AD203B41FA5}">
                      <a16:colId xmlns:a16="http://schemas.microsoft.com/office/drawing/2014/main" val="398686336"/>
                    </a:ext>
                  </a:extLst>
                </a:gridCol>
                <a:gridCol w="2798317">
                  <a:extLst>
                    <a:ext uri="{9D8B030D-6E8A-4147-A177-3AD203B41FA5}">
                      <a16:colId xmlns:a16="http://schemas.microsoft.com/office/drawing/2014/main" val="1621602191"/>
                    </a:ext>
                  </a:extLst>
                </a:gridCol>
                <a:gridCol w="2798317">
                  <a:extLst>
                    <a:ext uri="{9D8B030D-6E8A-4147-A177-3AD203B41FA5}">
                      <a16:colId xmlns:a16="http://schemas.microsoft.com/office/drawing/2014/main" val="463486929"/>
                    </a:ext>
                  </a:extLst>
                </a:gridCol>
              </a:tblGrid>
              <a:tr h="1303686">
                <a:tc>
                  <a:txBody>
                    <a:bodyPr/>
                    <a:lstStyle/>
                    <a:p>
                      <a:r>
                        <a:rPr lang="en-ZA" sz="4000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40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4000" dirty="0"/>
                        <a:t>RSME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752627"/>
                  </a:ext>
                </a:extLst>
              </a:tr>
              <a:tr h="836131">
                <a:tc>
                  <a:txBody>
                    <a:bodyPr/>
                    <a:lstStyle/>
                    <a:p>
                      <a:r>
                        <a:rPr lang="en-ZA" dirty="0"/>
                        <a:t>LR-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43680"/>
                  </a:ext>
                </a:extLst>
              </a:tr>
              <a:tr h="836131">
                <a:tc>
                  <a:txBody>
                    <a:bodyPr/>
                    <a:lstStyle/>
                    <a:p>
                      <a:r>
                        <a:rPr lang="en-ZA" dirty="0"/>
                        <a:t>RF- 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13858"/>
                  </a:ext>
                </a:extLst>
              </a:tr>
              <a:tr h="836131">
                <a:tc>
                  <a:txBody>
                    <a:bodyPr/>
                    <a:lstStyle/>
                    <a:p>
                      <a:r>
                        <a:rPr lang="en-ZA" dirty="0"/>
                        <a:t>GBC- 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426222"/>
                  </a:ext>
                </a:extLst>
              </a:tr>
              <a:tr h="836131">
                <a:tc>
                  <a:txBody>
                    <a:bodyPr/>
                    <a:lstStyle/>
                    <a:p>
                      <a:r>
                        <a:rPr lang="en-ZA" dirty="0"/>
                        <a:t>XGB- </a:t>
                      </a:r>
                      <a:r>
                        <a:rPr lang="en-ZA" dirty="0" err="1"/>
                        <a:t>XGBoost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69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66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EC09-7CD3-48FC-8A9E-5EA32DB1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latin typeface="+mn-lt"/>
              </a:rPr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3D27-9FF7-45CB-AC19-30C4D739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ZA" dirty="0"/>
              <a:t>What did we conclude based on the models we tested, which one did we chose to be the best and why.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dirty="0"/>
              <a:t>The models tried and tested were Random Forest, Linear Regression and </a:t>
            </a:r>
            <a:r>
              <a:rPr lang="en-ZA" dirty="0" err="1"/>
              <a:t>XGBoost</a:t>
            </a:r>
            <a:r>
              <a:rPr lang="en-ZA" dirty="0"/>
              <a:t> algorithms.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dirty="0"/>
              <a:t>It was concluded that the best model for the data sets used is </a:t>
            </a:r>
            <a:r>
              <a:rPr lang="en-ZA" dirty="0" err="1"/>
              <a:t>XGBoost</a:t>
            </a:r>
            <a:endParaRPr lang="en-ZA" dirty="0"/>
          </a:p>
          <a:p>
            <a:pPr>
              <a:buFont typeface="Wingdings" panose="05000000000000000000" pitchFamily="2" charset="2"/>
              <a:buChar char="Ø"/>
            </a:pPr>
            <a:r>
              <a:rPr lang="en-ZA" dirty="0"/>
              <a:t>99%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dirty="0"/>
              <a:t>0.4 root mean error</a:t>
            </a:r>
          </a:p>
        </p:txBody>
      </p:sp>
    </p:spTree>
    <p:extLst>
      <p:ext uri="{BB962C8B-B14F-4D97-AF65-F5344CB8AC3E}">
        <p14:creationId xmlns:p14="http://schemas.microsoft.com/office/powerpoint/2010/main" val="254903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B845-0435-4B7F-9240-D8B47297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Acknowledgements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E9A2-244C-49D0-BB05-29758471B9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7083" y="1825625"/>
            <a:ext cx="10097729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ZA" dirty="0"/>
              <a:t>Special thanks to Ali </a:t>
            </a:r>
            <a:r>
              <a:rPr lang="en-ZA" dirty="0" err="1"/>
              <a:t>Elimam</a:t>
            </a:r>
            <a:r>
              <a:rPr lang="en-ZA" dirty="0"/>
              <a:t> for his supervision over the team and</a:t>
            </a:r>
            <a:r>
              <a:rPr lang="en-US" dirty="0"/>
              <a:t> his support and helpful recommendations through out  the project.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037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A7F8-D367-4EBA-A069-79C3A4D0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65" y="2732765"/>
            <a:ext cx="10515600" cy="1325563"/>
          </a:xfrm>
        </p:spPr>
        <p:txBody>
          <a:bodyPr/>
          <a:lstStyle/>
          <a:p>
            <a:pPr algn="ctr"/>
            <a:r>
              <a:rPr lang="en-ZA" b="1" i="1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519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0D79-AE05-4403-88EC-A3332E0D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5400" b="1" dirty="0"/>
              <a:t>Classification_AE2_DSFT21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823A-0AD9-451A-B8C0-C49314F599B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ZA" sz="4800" dirty="0"/>
              <a:t>TEAM MEMBERS</a:t>
            </a:r>
            <a:endParaRPr lang="en-ZA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dirty="0" err="1"/>
              <a:t>Saveshnee</a:t>
            </a:r>
            <a:r>
              <a:rPr lang="en-ZA" dirty="0"/>
              <a:t> Govender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dirty="0"/>
              <a:t>Kiren </a:t>
            </a:r>
            <a:r>
              <a:rPr lang="en-ZA" dirty="0" err="1"/>
              <a:t>Sewnath</a:t>
            </a:r>
            <a:endParaRPr lang="en-ZA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dirty="0"/>
              <a:t>Leon Smith (Leader)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dirty="0" err="1"/>
              <a:t>Kwanda</a:t>
            </a:r>
            <a:r>
              <a:rPr lang="en-ZA" dirty="0"/>
              <a:t> </a:t>
            </a:r>
            <a:r>
              <a:rPr lang="en-ZA" dirty="0" err="1"/>
              <a:t>Silekwa</a:t>
            </a:r>
            <a:endParaRPr lang="en-ZA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dirty="0"/>
              <a:t>Mokitlana Rinkie Sekgobela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dirty="0"/>
              <a:t>Thato </a:t>
            </a:r>
            <a:r>
              <a:rPr lang="en-ZA" dirty="0" err="1"/>
              <a:t>Kgoale</a:t>
            </a:r>
            <a:endParaRPr lang="en-ZA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dirty="0"/>
              <a:t>Ali </a:t>
            </a:r>
            <a:r>
              <a:rPr lang="en-ZA" dirty="0" err="1"/>
              <a:t>Elimam</a:t>
            </a:r>
            <a:r>
              <a:rPr lang="en-ZA" dirty="0"/>
              <a:t> (Team Supervisor)</a:t>
            </a:r>
          </a:p>
        </p:txBody>
      </p:sp>
    </p:spTree>
    <p:extLst>
      <p:ext uri="{BB962C8B-B14F-4D97-AF65-F5344CB8AC3E}">
        <p14:creationId xmlns:p14="http://schemas.microsoft.com/office/powerpoint/2010/main" val="84074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8574-A643-48F3-AF90-6B699961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b="1" dirty="0"/>
              <a:t>Introduction</a:t>
            </a:r>
            <a:r>
              <a:rPr lang="en-Z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18D7-8930-4462-A3B0-F7EC1F6B0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4000" dirty="0"/>
              <a:t>Data science- scientific methods, processes, algorithms to extract knowledge.</a:t>
            </a:r>
          </a:p>
          <a:p>
            <a:r>
              <a:rPr lang="en-ZA" sz="4000" dirty="0"/>
              <a:t>Predict the sentiment of Tweets related to climate change for the specific Tweet ID.</a:t>
            </a:r>
          </a:p>
          <a:p>
            <a:pPr marL="0" indent="0">
              <a:buNone/>
            </a:pP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60225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C23-77CC-4917-A69A-4754EFE8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BDD4-99EB-4625-9426-3E06855ED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4000" i="1" dirty="0"/>
              <a:t>Inspection of </a:t>
            </a:r>
            <a:r>
              <a:rPr lang="en-ZA" sz="4000" i="1" dirty="0" err="1"/>
              <a:t>Dataframes</a:t>
            </a:r>
            <a:endParaRPr lang="en-ZA" sz="4000" i="1" dirty="0"/>
          </a:p>
          <a:p>
            <a:r>
              <a:rPr lang="en-ZA" sz="4000" i="1" dirty="0"/>
              <a:t>Checked for missing and unique data.</a:t>
            </a:r>
          </a:p>
          <a:p>
            <a:r>
              <a:rPr lang="en-ZA" sz="4000" dirty="0"/>
              <a:t>Removal of Web-</a:t>
            </a:r>
            <a:r>
              <a:rPr lang="en-ZA" sz="4000" dirty="0" err="1"/>
              <a:t>urls</a:t>
            </a:r>
            <a:r>
              <a:rPr lang="en-ZA" sz="4000" dirty="0"/>
              <a:t> and punctuations</a:t>
            </a:r>
          </a:p>
          <a:p>
            <a:r>
              <a:rPr lang="en-ZA" sz="4000" dirty="0" err="1"/>
              <a:t>TweetTokenizer</a:t>
            </a:r>
            <a:r>
              <a:rPr lang="en-ZA" sz="4000" dirty="0"/>
              <a:t>() was used to clean data for analysis.</a:t>
            </a:r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700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92D9A6-5CAD-408E-8E1D-04AA09D7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cleaning </a:t>
            </a:r>
            <a:r>
              <a:rPr lang="en-ZA" dirty="0" err="1"/>
              <a:t>cont</a:t>
            </a:r>
            <a:r>
              <a:rPr lang="en-ZA" dirty="0"/>
              <a:t>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D4BBB6-5DD3-4B67-9770-72381F46C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4000" dirty="0"/>
              <a:t>Stemming and Lemmatization</a:t>
            </a:r>
          </a:p>
          <a:p>
            <a:r>
              <a:rPr lang="en-ZA" sz="4000" dirty="0" err="1"/>
              <a:t>Stopwords</a:t>
            </a:r>
            <a:r>
              <a:rPr lang="en-ZA" sz="4000" dirty="0"/>
              <a:t> removal</a:t>
            </a:r>
          </a:p>
          <a:p>
            <a:r>
              <a:rPr lang="en-ZA" sz="4000" dirty="0"/>
              <a:t>Join Tokens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241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F27D-567C-48E1-92EC-AB2220AF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Data analysis (EDA)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66D8F-B18D-423A-9120-7B75F4102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4000" dirty="0"/>
              <a:t>Class Types</a:t>
            </a:r>
          </a:p>
          <a:p>
            <a:r>
              <a:rPr lang="en-ZA" sz="4000" dirty="0"/>
              <a:t>Tweets </a:t>
            </a:r>
          </a:p>
          <a:p>
            <a:r>
              <a:rPr lang="en-ZA" sz="4000" dirty="0"/>
              <a:t>Word Cloud</a:t>
            </a:r>
          </a:p>
          <a:p>
            <a:r>
              <a:rPr lang="en-ZA" sz="4000" dirty="0"/>
              <a:t>Word Frequency</a:t>
            </a:r>
          </a:p>
          <a:p>
            <a:r>
              <a:rPr lang="en-ZA" sz="4000" dirty="0"/>
              <a:t>Testing Data</a:t>
            </a:r>
          </a:p>
        </p:txBody>
      </p:sp>
    </p:spTree>
    <p:extLst>
      <p:ext uri="{BB962C8B-B14F-4D97-AF65-F5344CB8AC3E}">
        <p14:creationId xmlns:p14="http://schemas.microsoft.com/office/powerpoint/2010/main" val="212362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934B-2725-43D2-8AFF-2FDAA50E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More Data Cleaning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E56E10-CF40-4C76-A70B-53FCDA0A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4000" dirty="0"/>
              <a:t>Keep only normal characters</a:t>
            </a:r>
          </a:p>
          <a:p>
            <a:r>
              <a:rPr lang="en-ZA" sz="4000" dirty="0"/>
              <a:t>Removal of punctuation</a:t>
            </a:r>
          </a:p>
          <a:p>
            <a:r>
              <a:rPr lang="en-ZA" sz="4000" dirty="0"/>
              <a:t>Tweet </a:t>
            </a:r>
            <a:r>
              <a:rPr lang="en-ZA" sz="4000" dirty="0" err="1"/>
              <a:t>Tokeniser</a:t>
            </a:r>
            <a:endParaRPr lang="en-ZA" sz="4000" dirty="0"/>
          </a:p>
          <a:p>
            <a:r>
              <a:rPr lang="en-ZA" sz="4000" dirty="0"/>
              <a:t>Extraction of hashtags and mentions</a:t>
            </a:r>
          </a:p>
          <a:p>
            <a:r>
              <a:rPr lang="en-ZA" sz="4000" dirty="0"/>
              <a:t>Get title from </a:t>
            </a:r>
            <a:r>
              <a:rPr lang="en-ZA" sz="4000" dirty="0" err="1"/>
              <a:t>urls</a:t>
            </a: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279975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3799-75BB-43AC-8439-D61A94A2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Revisit EDA/ Feature Engineering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67A03C-6628-4F12-B6DB-5C94FA7B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4000" dirty="0"/>
              <a:t>Feature extraction</a:t>
            </a:r>
          </a:p>
          <a:p>
            <a:r>
              <a:rPr lang="en-ZA" sz="4000" dirty="0"/>
              <a:t>Pre-processing required</a:t>
            </a:r>
          </a:p>
          <a:p>
            <a:r>
              <a:rPr lang="en-ZA" sz="4000" dirty="0" err="1"/>
              <a:t>CountVectorizer</a:t>
            </a:r>
            <a:endParaRPr lang="en-ZA" sz="4000" dirty="0"/>
          </a:p>
          <a:p>
            <a:r>
              <a:rPr lang="en-ZA" sz="4000" dirty="0" err="1"/>
              <a:t>TfidfVectorizer</a:t>
            </a:r>
            <a:endParaRPr lang="en-ZA" sz="4000" dirty="0"/>
          </a:p>
          <a:p>
            <a:r>
              <a:rPr lang="en-ZA" sz="4000" dirty="0"/>
              <a:t>Train Test Split</a:t>
            </a:r>
          </a:p>
        </p:txBody>
      </p:sp>
    </p:spTree>
    <p:extLst>
      <p:ext uri="{BB962C8B-B14F-4D97-AF65-F5344CB8AC3E}">
        <p14:creationId xmlns:p14="http://schemas.microsoft.com/office/powerpoint/2010/main" val="78291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2CDB-B32E-4E0C-9980-C5EAC99D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5400" dirty="0"/>
              <a:t>The models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4EB1-03E7-4C2D-A623-4F51B51B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ZA" sz="4000" i="1" dirty="0"/>
              <a:t>LR-Logistic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sz="4000" dirty="0"/>
              <a:t>RF- Random Forest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sz="4000" dirty="0"/>
              <a:t>GBC-Gradient Boosting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sz="4000" dirty="0"/>
              <a:t>XGB- </a:t>
            </a:r>
            <a:r>
              <a:rPr lang="en-ZA" sz="4000" dirty="0" err="1"/>
              <a:t>XGBoost</a:t>
            </a:r>
            <a:endParaRPr lang="en-ZA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ZA" sz="4000" dirty="0"/>
              <a:t>(</a:t>
            </a:r>
            <a:r>
              <a:rPr lang="en-ZA" sz="4000" dirty="0">
                <a:solidFill>
                  <a:srgbClr val="FF0000"/>
                </a:solidFill>
              </a:rPr>
              <a:t>everyone please include the models you tested)</a:t>
            </a:r>
          </a:p>
        </p:txBody>
      </p:sp>
    </p:spTree>
    <p:extLst>
      <p:ext uri="{BB962C8B-B14F-4D97-AF65-F5344CB8AC3E}">
        <p14:creationId xmlns:p14="http://schemas.microsoft.com/office/powerpoint/2010/main" val="164918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458F4B40FCF249854D860529FFF4A2" ma:contentTypeVersion="4" ma:contentTypeDescription="Create a new document." ma:contentTypeScope="" ma:versionID="cccfc31784ac0af263eeea49a7f57d9e">
  <xsd:schema xmlns:xsd="http://www.w3.org/2001/XMLSchema" xmlns:xs="http://www.w3.org/2001/XMLSchema" xmlns:p="http://schemas.microsoft.com/office/2006/metadata/properties" xmlns:ns3="a5f7e32c-1f08-4af7-8c88-d283b77fc53d" targetNamespace="http://schemas.microsoft.com/office/2006/metadata/properties" ma:root="true" ma:fieldsID="d35156292d23a8a49a55f4d1e565b20b" ns3:_="">
    <xsd:import namespace="a5f7e32c-1f08-4af7-8c88-d283b77fc5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f7e32c-1f08-4af7-8c88-d283b77fc5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2E10AB-378C-4BC5-B302-E953ABC4C95D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09C76998-ABCE-43C4-A2CD-033772715D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E1A98D-E947-46BA-85C2-5C38E09EB6E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5f7e32c-1f08-4af7-8c88-d283b77fc53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277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KAGGLE COMPETITION: EDSA CLIMATE CHANGE BELIEF ANALYSIS 2021</vt:lpstr>
      <vt:lpstr>Classification_AE2_DSFT21</vt:lpstr>
      <vt:lpstr>Introduction </vt:lpstr>
      <vt:lpstr>Data cleaning</vt:lpstr>
      <vt:lpstr>Data cleaning cont…</vt:lpstr>
      <vt:lpstr>Data analysis (EDA)</vt:lpstr>
      <vt:lpstr>More Data Cleaning</vt:lpstr>
      <vt:lpstr>Revisit EDA/ Feature Engineering</vt:lpstr>
      <vt:lpstr>The models tested</vt:lpstr>
      <vt:lpstr>Results </vt:lpstr>
      <vt:lpstr>Concluding remarks</vt:lpstr>
      <vt:lpstr>Acknowledgements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COMPETITION: EDSA APPLE PRICES CHALLENGE</dc:title>
  <dc:creator>MS M.R SEKGOBELA</dc:creator>
  <cp:lastModifiedBy>Unknown User</cp:lastModifiedBy>
  <cp:revision>43</cp:revision>
  <dcterms:created xsi:type="dcterms:W3CDTF">2021-05-27T07:52:07Z</dcterms:created>
  <dcterms:modified xsi:type="dcterms:W3CDTF">2021-06-20T14:28:39Z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0x0101000A458F4B40FCF249854D860529FFF4A2</vt:lpwstr>
  </property>
</Properties>
</file>