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8" r:id="rId1"/>
  </p:sldMasterIdLst>
  <p:notesMasterIdLst>
    <p:notesMasterId r:id="rId18"/>
  </p:notesMasterIdLst>
  <p:handoutMasterIdLst>
    <p:handoutMasterId r:id="rId19"/>
  </p:handoutMasterIdLst>
  <p:sldIdLst>
    <p:sldId id="287" r:id="rId2"/>
    <p:sldId id="283" r:id="rId3"/>
    <p:sldId id="295" r:id="rId4"/>
    <p:sldId id="298" r:id="rId5"/>
    <p:sldId id="310" r:id="rId6"/>
    <p:sldId id="311" r:id="rId7"/>
    <p:sldId id="314" r:id="rId8"/>
    <p:sldId id="312" r:id="rId9"/>
    <p:sldId id="300" r:id="rId10"/>
    <p:sldId id="315" r:id="rId11"/>
    <p:sldId id="316" r:id="rId12"/>
    <p:sldId id="317" r:id="rId13"/>
    <p:sldId id="318" r:id="rId14"/>
    <p:sldId id="313" r:id="rId15"/>
    <p:sldId id="301" r:id="rId16"/>
    <p:sldId id="277" r:id="rId17"/>
  </p:sldIdLst>
  <p:sldSz cx="9144000" cy="6858000" type="screen4x3"/>
  <p:notesSz cx="6805613" cy="9939338"/>
  <p:embeddedFontLst>
    <p:embeddedFont>
      <p:font typeface="나눔고딕" panose="020B0600000101010101" charset="-127"/>
      <p:regular r:id="rId20"/>
      <p:bold r:id="rId21"/>
    </p:embeddedFont>
    <p:embeddedFont>
      <p:font typeface="나눔고딕 ExtraBold" panose="020B0600000101010101" charset="-127"/>
      <p:bold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2795">
          <p15:clr>
            <a:srgbClr val="A4A3A4"/>
          </p15:clr>
        </p15:guide>
        <p15:guide id="3" orient="horz" pos="4110">
          <p15:clr>
            <a:srgbClr val="A4A3A4"/>
          </p15:clr>
        </p15:guide>
        <p15:guide id="4" pos="2880">
          <p15:clr>
            <a:srgbClr val="A4A3A4"/>
          </p15:clr>
        </p15:guide>
        <p15:guide id="5" pos="5507">
          <p15:clr>
            <a:srgbClr val="A4A3A4"/>
          </p15:clr>
        </p15:guide>
        <p15:guide id="6" pos="1127">
          <p15:clr>
            <a:srgbClr val="A4A3A4"/>
          </p15:clr>
        </p15:guide>
        <p15:guide id="7" pos="267">
          <p15:clr>
            <a:srgbClr val="A4A3A4"/>
          </p15:clr>
        </p15:guide>
        <p15:guide id="8" pos="141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73C"/>
    <a:srgbClr val="FD7C35"/>
    <a:srgbClr val="FF8232"/>
    <a:srgbClr val="FF963C"/>
    <a:srgbClr val="FF863B"/>
    <a:srgbClr val="FF9933"/>
    <a:srgbClr val="FF7D25"/>
    <a:srgbClr val="FF6600"/>
    <a:srgbClr val="FF6E00"/>
    <a:srgbClr val="FF82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86364" autoAdjust="0"/>
  </p:normalViewPr>
  <p:slideViewPr>
    <p:cSldViewPr>
      <p:cViewPr varScale="1">
        <p:scale>
          <a:sx n="116" d="100"/>
          <a:sy n="116" d="100"/>
        </p:scale>
        <p:origin x="1410" y="90"/>
      </p:cViewPr>
      <p:guideLst>
        <p:guide orient="horz" pos="391"/>
        <p:guide orient="horz" pos="2795"/>
        <p:guide orient="horz" pos="4110"/>
        <p:guide pos="2880"/>
        <p:guide pos="5507"/>
        <p:guide pos="1127"/>
        <p:guide pos="267"/>
        <p:guide pos="14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9862687-C163-48AC-ACE0-D59C959E82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CB33AD-E4AA-4624-B3A0-20B793B8EE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1231E-52A0-4740-A635-3C054BCA33A8}" type="datetimeFigureOut">
              <a:rPr lang="ko-KR" altLang="en-US" smtClean="0"/>
              <a:t>2018-06-29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5BED30-D2EA-42FB-A20B-12C2834A75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870F6A-300A-4DD6-86A7-D15C16680F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C01214-E239-4867-A3A6-613FD3265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9176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r">
              <a:defRPr sz="1200"/>
            </a:lvl1pPr>
          </a:lstStyle>
          <a:p>
            <a:fld id="{24DFBBAD-CF51-4FA8-8814-5F33CDE7218D}" type="datetimeFigureOut">
              <a:rPr lang="ko-KR" altLang="en-US" smtClean="0"/>
              <a:pPr/>
              <a:t>2018-06-29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15" tIns="45907" rIns="91815" bIns="4590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815" tIns="45907" rIns="91815" bIns="45907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646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r">
              <a:defRPr sz="1200"/>
            </a:lvl1pPr>
          </a:lstStyle>
          <a:p>
            <a:fld id="{5C2B20BF-27CD-4C66-878F-3D50775A61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8266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554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/>
              <a:t>제목을</a:t>
            </a:r>
            <a:br>
              <a:rPr lang="en-US" altLang="ko-KR" dirty="0"/>
            </a:br>
            <a:r>
              <a:rPr lang="ko-KR" altLang="en-US" dirty="0"/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/>
              <a:t>제목을</a:t>
            </a:r>
            <a:br>
              <a:rPr lang="en-US" altLang="ko-KR" dirty="0"/>
            </a:br>
            <a:r>
              <a:rPr lang="ko-KR" altLang="en-US" dirty="0"/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바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/>
              <a:t>제목을</a:t>
            </a:r>
            <a:br>
              <a:rPr lang="en-US" altLang="ko-KR" dirty="0"/>
            </a:br>
            <a:r>
              <a:rPr lang="ko-KR" altLang="en-US" dirty="0"/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/>
              <a:t>제목을</a:t>
            </a:r>
            <a:br>
              <a:rPr lang="en-US" altLang="ko-KR" dirty="0"/>
            </a:br>
            <a:r>
              <a:rPr lang="ko-KR" altLang="en-US" dirty="0"/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바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40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1" r:id="rId2"/>
    <p:sldLayoutId id="2147483770" r:id="rId3"/>
    <p:sldLayoutId id="2147483786" r:id="rId4"/>
    <p:sldLayoutId id="2147483787" r:id="rId5"/>
    <p:sldLayoutId id="2147483788" r:id="rId6"/>
    <p:sldLayoutId id="2147483781" r:id="rId7"/>
    <p:sldLayoutId id="2147483782" r:id="rId8"/>
    <p:sldLayoutId id="2147483783" r:id="rId9"/>
    <p:sldLayoutId id="2147483784" r:id="rId10"/>
    <p:sldLayoutId id="2147483789" r:id="rId11"/>
    <p:sldLayoutId id="2147483790" r:id="rId12"/>
    <p:sldLayoutId id="2147483791" r:id="rId13"/>
    <p:sldLayoutId id="2147483769" r:id="rId14"/>
    <p:sldLayoutId id="2147483785" r:id="rId15"/>
  </p:sldLayoutIdLst>
  <p:transition>
    <p:fade thruBlk="1"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5604" y="3145801"/>
            <a:ext cx="25234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컴퓨터공학 </a:t>
            </a:r>
            <a:r>
              <a:rPr lang="en-US" altLang="ko-KR" sz="12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2016154045 / </a:t>
            </a:r>
            <a:r>
              <a:rPr lang="ko-KR" altLang="en-US" sz="1200" b="1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김관응</a:t>
            </a:r>
            <a:endParaRPr lang="ko-KR" altLang="en-US" sz="12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/>
          <p:cNvSpPr>
            <a:spLocks noGrp="1"/>
          </p:cNvSpPr>
          <p:nvPr>
            <p:ph type="title" idx="4294967295"/>
          </p:nvPr>
        </p:nvSpPr>
        <p:spPr>
          <a:xfrm>
            <a:off x="302840" y="836712"/>
            <a:ext cx="8229600" cy="172819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200" b="1" spc="-150" dirty="0">
                <a:latin typeface="+mj-ea"/>
              </a:rPr>
              <a:t>현장실습</a:t>
            </a:r>
            <a:br>
              <a:rPr lang="en-US" altLang="ko-KR" sz="4200" b="1" spc="-150" dirty="0">
                <a:latin typeface="+mj-ea"/>
              </a:rPr>
            </a:br>
            <a:r>
              <a:rPr lang="en-US" altLang="ko-KR" sz="4200" b="1" spc="-150" dirty="0">
                <a:latin typeface="+mj-ea"/>
              </a:rPr>
              <a:t>1</a:t>
            </a:r>
            <a:r>
              <a:rPr lang="ko-KR" altLang="en-US" sz="4200" b="1" spc="-150" dirty="0">
                <a:latin typeface="+mj-ea"/>
              </a:rPr>
              <a:t>주차 보고서</a:t>
            </a: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16"/>
          <p:cNvSpPr>
            <a:spLocks noGrp="1"/>
          </p:cNvSpPr>
          <p:nvPr>
            <p:ph type="title" idx="4294967295"/>
          </p:nvPr>
        </p:nvSpPr>
        <p:spPr>
          <a:xfrm>
            <a:off x="2153031" y="237408"/>
            <a:ext cx="6589332" cy="103135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b="1" spc="-100" dirty="0"/>
              <a:t>소스코드 설명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3FC7AC-C7E2-4927-B823-B1788C691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80" y="607811"/>
            <a:ext cx="6201640" cy="623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483096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16"/>
          <p:cNvSpPr>
            <a:spLocks noGrp="1"/>
          </p:cNvSpPr>
          <p:nvPr>
            <p:ph type="title" idx="4294967295"/>
          </p:nvPr>
        </p:nvSpPr>
        <p:spPr>
          <a:xfrm>
            <a:off x="2153031" y="237408"/>
            <a:ext cx="6589332" cy="103135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b="1" spc="-100" dirty="0"/>
              <a:t>소스코드 설명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BA2677-CA3D-4D11-90C8-9D2555DF2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603" y="1647576"/>
            <a:ext cx="3362794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606598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16"/>
          <p:cNvSpPr>
            <a:spLocks noGrp="1"/>
          </p:cNvSpPr>
          <p:nvPr>
            <p:ph type="title" idx="4294967295"/>
          </p:nvPr>
        </p:nvSpPr>
        <p:spPr>
          <a:xfrm>
            <a:off x="2153031" y="237408"/>
            <a:ext cx="6589332" cy="103135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b="1" spc="-100" dirty="0"/>
              <a:t>소스코드 설명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C082E2-E2DC-4243-83EA-4B12709C8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996" y="753084"/>
            <a:ext cx="4706007" cy="606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211468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16"/>
          <p:cNvSpPr>
            <a:spLocks noGrp="1"/>
          </p:cNvSpPr>
          <p:nvPr>
            <p:ph type="title" idx="4294967295"/>
          </p:nvPr>
        </p:nvSpPr>
        <p:spPr>
          <a:xfrm>
            <a:off x="2153031" y="237408"/>
            <a:ext cx="6589332" cy="103135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b="1" spc="-100" dirty="0"/>
              <a:t>소스코드 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E0A1BB-1046-4F0B-A287-0A7ABBC65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128" y="1485900"/>
            <a:ext cx="4791744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095381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6"/>
          <p:cNvSpPr>
            <a:spLocks noGrp="1"/>
          </p:cNvSpPr>
          <p:nvPr>
            <p:ph type="title" idx="4294967295"/>
          </p:nvPr>
        </p:nvSpPr>
        <p:spPr>
          <a:xfrm>
            <a:off x="2084356" y="908720"/>
            <a:ext cx="5439972" cy="2074242"/>
          </a:xfrm>
        </p:spPr>
        <p:txBody>
          <a:bodyPr>
            <a:normAutofit/>
          </a:bodyPr>
          <a:lstStyle/>
          <a:p>
            <a:pPr algn="l"/>
            <a:r>
              <a:rPr lang="ko-KR" altLang="en-US" sz="4200" spc="-80" dirty="0" err="1"/>
              <a:t>느낀점</a:t>
            </a:r>
            <a:endParaRPr lang="ko-KR" altLang="en-US" sz="4200" spc="-8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D8246B-1A08-4981-A22E-C6CCDD1E6094}"/>
              </a:ext>
            </a:extLst>
          </p:cNvPr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04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537DC06-B196-4A70-9E01-CDBF5614653E}"/>
              </a:ext>
            </a:extLst>
          </p:cNvPr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573127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04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115542" y="1340768"/>
            <a:ext cx="944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50" dirty="0">
                <a:solidFill>
                  <a:srgbClr val="FD8623"/>
                </a:solidFill>
                <a:latin typeface="나눔고딕" pitchFamily="50" charset="-127"/>
                <a:ea typeface="나눔고딕" pitchFamily="50" charset="-127"/>
              </a:rPr>
              <a:t>직관적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15543" y="1628800"/>
            <a:ext cx="6187852" cy="270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</a:pPr>
            <a:r>
              <a:rPr lang="ko-KR" altLang="en-US" sz="11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언어가 굉장히 직관적인 언어</a:t>
            </a:r>
            <a:r>
              <a:rPr lang="en-US" altLang="ko-KR" sz="11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7" name="제목 16"/>
          <p:cNvSpPr>
            <a:spLocks noGrp="1"/>
          </p:cNvSpPr>
          <p:nvPr>
            <p:ph type="title" idx="4294967295"/>
          </p:nvPr>
        </p:nvSpPr>
        <p:spPr>
          <a:xfrm>
            <a:off x="2156661" y="238062"/>
            <a:ext cx="6585702" cy="88668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00" dirty="0" err="1"/>
              <a:t>느낀점</a:t>
            </a:r>
            <a:endParaRPr lang="ko-KR" altLang="en-US" sz="2400" spc="-1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DD5323-FD66-4A94-8855-6BBDBCB57D0A}"/>
              </a:ext>
            </a:extLst>
          </p:cNvPr>
          <p:cNvSpPr/>
          <p:nvPr/>
        </p:nvSpPr>
        <p:spPr>
          <a:xfrm>
            <a:off x="2115542" y="1983323"/>
            <a:ext cx="944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50" dirty="0">
                <a:solidFill>
                  <a:srgbClr val="FD8623"/>
                </a:solidFill>
                <a:latin typeface="나눔고딕" pitchFamily="50" charset="-127"/>
                <a:ea typeface="나눔고딕" pitchFamily="50" charset="-127"/>
              </a:rPr>
              <a:t>간단함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1F75A6-9F6C-46C6-9202-9716C1A98A05}"/>
              </a:ext>
            </a:extLst>
          </p:cNvPr>
          <p:cNvSpPr txBox="1"/>
          <p:nvPr/>
        </p:nvSpPr>
        <p:spPr>
          <a:xfrm>
            <a:off x="2115543" y="2271355"/>
            <a:ext cx="6187852" cy="270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</a:pPr>
            <a:r>
              <a:rPr lang="ko-KR" altLang="en-US" sz="11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소스코드에 불필요한 부분이 없고 간결함</a:t>
            </a:r>
            <a:endParaRPr lang="en-US" altLang="ko-KR" sz="11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0D0CE58-3E9D-4426-B8FF-DF31297482BD}"/>
              </a:ext>
            </a:extLst>
          </p:cNvPr>
          <p:cNvSpPr/>
          <p:nvPr/>
        </p:nvSpPr>
        <p:spPr>
          <a:xfrm>
            <a:off x="2115541" y="2625878"/>
            <a:ext cx="944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50" dirty="0">
                <a:solidFill>
                  <a:srgbClr val="FD8623"/>
                </a:solidFill>
                <a:latin typeface="나눔고딕" pitchFamily="50" charset="-127"/>
                <a:ea typeface="나눔고딕" pitchFamily="50" charset="-127"/>
              </a:rPr>
              <a:t>오픈소스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DCB532-02E5-47EB-8353-86854D2EF514}"/>
              </a:ext>
            </a:extLst>
          </p:cNvPr>
          <p:cNvSpPr txBox="1"/>
          <p:nvPr/>
        </p:nvSpPr>
        <p:spPr>
          <a:xfrm>
            <a:off x="2115542" y="2913910"/>
            <a:ext cx="6187852" cy="270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</a:pPr>
            <a:r>
              <a:rPr lang="ko-KR" altLang="en-US" sz="11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인터넷에 </a:t>
            </a:r>
            <a:r>
              <a:rPr lang="ko-KR" altLang="en-US" sz="11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공개되어있는</a:t>
            </a:r>
            <a:r>
              <a:rPr lang="ko-KR" altLang="en-US" sz="11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수많은 오픈소스</a:t>
            </a:r>
            <a:endParaRPr lang="en-US" altLang="ko-KR" sz="11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 rot="10800000">
            <a:off x="431800" y="1418395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7"/>
          <p:cNvSpPr>
            <a:spLocks noGrp="1"/>
          </p:cNvSpPr>
          <p:nvPr>
            <p:ph type="title" idx="4294967295"/>
          </p:nvPr>
        </p:nvSpPr>
        <p:spPr>
          <a:xfrm>
            <a:off x="2088427" y="1241884"/>
            <a:ext cx="6653935" cy="1143000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200" b="1">
                <a:latin typeface="+mn-lt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933763580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5"/>
          <p:cNvSpPr>
            <a:spLocks noGrp="1"/>
          </p:cNvSpPr>
          <p:nvPr>
            <p:ph type="title" idx="4294967295"/>
          </p:nvPr>
        </p:nvSpPr>
        <p:spPr>
          <a:xfrm>
            <a:off x="2123728" y="1211266"/>
            <a:ext cx="6624736" cy="1944216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ko-KR" altLang="en-US" sz="2400" spc="-100" dirty="0">
                <a:latin typeface="+mj-ea"/>
              </a:rPr>
              <a:t>1</a:t>
            </a:r>
            <a:r>
              <a:rPr lang="en-US" altLang="ko-KR" sz="2400" spc="-100" baseline="0" dirty="0">
                <a:latin typeface="+mj-ea"/>
              </a:rPr>
              <a:t>  </a:t>
            </a:r>
            <a:r>
              <a:rPr lang="ko-KR" altLang="en-US" sz="2400" spc="-100" dirty="0" err="1">
                <a:latin typeface="+mj-ea"/>
              </a:rPr>
              <a:t>파이썬</a:t>
            </a:r>
            <a:r>
              <a:rPr lang="ko-KR" altLang="en-US" sz="2400" spc="-100" dirty="0">
                <a:latin typeface="+mj-ea"/>
              </a:rPr>
              <a:t> 공부 방법</a:t>
            </a:r>
            <a:br>
              <a:rPr lang="en-US" altLang="ko-KR" sz="2400" spc="-100" baseline="0" dirty="0">
                <a:latin typeface="+mj-ea"/>
              </a:rPr>
            </a:br>
            <a:r>
              <a:rPr lang="en-US" altLang="ko-KR" sz="2400" spc="-100" dirty="0">
                <a:latin typeface="+mj-ea"/>
              </a:rPr>
              <a:t>2  </a:t>
            </a:r>
            <a:r>
              <a:rPr lang="ko-KR" altLang="en-US" sz="2400" spc="-100" dirty="0">
                <a:latin typeface="+mj-ea"/>
              </a:rPr>
              <a:t>소스코드 소개</a:t>
            </a:r>
            <a:br>
              <a:rPr lang="en-US" altLang="ko-KR" sz="2400" spc="-100" dirty="0">
                <a:latin typeface="+mj-ea"/>
              </a:rPr>
            </a:br>
            <a:r>
              <a:rPr lang="en-US" altLang="ko-KR" sz="2400" spc="-100" dirty="0">
                <a:latin typeface="+mj-ea"/>
              </a:rPr>
              <a:t>3  </a:t>
            </a:r>
            <a:r>
              <a:rPr lang="ko-KR" altLang="en-US" sz="2400" spc="-100" dirty="0">
                <a:latin typeface="+mj-ea"/>
              </a:rPr>
              <a:t>소스코드 설명</a:t>
            </a:r>
            <a:br>
              <a:rPr lang="en-US" altLang="ko-KR" sz="2400" spc="-100" dirty="0">
                <a:latin typeface="+mj-ea"/>
              </a:rPr>
            </a:br>
            <a:r>
              <a:rPr lang="en-US" altLang="ko-KR" sz="2400" spc="-100" dirty="0">
                <a:latin typeface="+mj-ea"/>
              </a:rPr>
              <a:t>4  </a:t>
            </a:r>
            <a:r>
              <a:rPr lang="ko-KR" altLang="en-US" sz="2400" spc="-100" dirty="0" err="1">
                <a:latin typeface="+mj-ea"/>
              </a:rPr>
              <a:t>느낀점</a:t>
            </a:r>
            <a:endParaRPr lang="ko-KR" altLang="en-US" sz="2400" spc="-100" dirty="0">
              <a:latin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BE32E1-B7BA-4992-A4BF-59BC2A1CD756}"/>
              </a:ext>
            </a:extLst>
          </p:cNvPr>
          <p:cNvSpPr/>
          <p:nvPr/>
        </p:nvSpPr>
        <p:spPr>
          <a:xfrm>
            <a:off x="328861" y="376956"/>
            <a:ext cx="101341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INDEX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9AF024-A775-40CC-9943-F376371D2D78}"/>
              </a:ext>
            </a:extLst>
          </p:cNvPr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6"/>
          <p:cNvSpPr>
            <a:spLocks noGrp="1"/>
          </p:cNvSpPr>
          <p:nvPr>
            <p:ph type="title" idx="4294967295"/>
          </p:nvPr>
        </p:nvSpPr>
        <p:spPr>
          <a:xfrm>
            <a:off x="2084356" y="908720"/>
            <a:ext cx="5439972" cy="2074242"/>
          </a:xfrm>
        </p:spPr>
        <p:txBody>
          <a:bodyPr>
            <a:normAutofit/>
          </a:bodyPr>
          <a:lstStyle/>
          <a:p>
            <a:pPr algn="l"/>
            <a:r>
              <a:rPr lang="ko-KR" altLang="en-US" sz="4200" spc="-80" dirty="0" err="1"/>
              <a:t>파이썬</a:t>
            </a:r>
            <a:br>
              <a:rPr lang="en-US" altLang="ko-KR" sz="4200" spc="-80" dirty="0"/>
            </a:br>
            <a:r>
              <a:rPr lang="ko-KR" altLang="en-US" sz="4200" spc="-80" dirty="0"/>
              <a:t>공부 방법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686FC6-F501-4B1E-91CB-E4E4CF44DB8B}"/>
              </a:ext>
            </a:extLst>
          </p:cNvPr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01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E30086-A67F-49F4-9CCC-8DCDDC02368C}"/>
              </a:ext>
            </a:extLst>
          </p:cNvPr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01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24372" y="1340768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1  </a:t>
            </a:r>
            <a:r>
              <a:rPr lang="ko-KR" altLang="en-US" sz="12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인터넷 검색</a:t>
            </a:r>
            <a:endParaRPr lang="en-US" altLang="ko-KR" sz="12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72580" y="1705509"/>
            <a:ext cx="5179740" cy="497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1200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내용 요약</a:t>
            </a:r>
            <a:endParaRPr lang="en-US" altLang="ko-KR" sz="1200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80975" indent="-180975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인터넷 검색을 통한 </a:t>
            </a:r>
            <a:r>
              <a:rPr lang="ko-KR" altLang="en-US" sz="12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함수명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및 매개변수와 </a:t>
            </a:r>
            <a:r>
              <a:rPr lang="ko-KR" altLang="en-US" sz="12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반환값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확인</a:t>
            </a:r>
            <a:endParaRPr lang="en-US" altLang="ko-KR" sz="12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72580" y="2492896"/>
            <a:ext cx="6187852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</a:pPr>
            <a:r>
              <a:rPr lang="ko-KR" altLang="en-US" sz="1200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상세 가이드</a:t>
            </a:r>
            <a:endParaRPr lang="en-US" altLang="ko-KR" sz="1200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함수명</a:t>
            </a:r>
            <a:endParaRPr lang="en-US" altLang="ko-KR" sz="12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ko-KR" altLang="en-US" sz="12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함수명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같은 부분은 기존 언어에서 알고 있던 것과 크게 다르지 않기 때문에 찾기가 쉬움</a:t>
            </a:r>
            <a:endParaRPr lang="en-US" altLang="ko-KR" sz="12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endParaRPr lang="en-US" altLang="ko-KR" sz="8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매개변수 및 </a:t>
            </a:r>
            <a:r>
              <a:rPr lang="ko-KR" altLang="en-US" sz="1200" spc="-2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반환값</a:t>
            </a:r>
            <a:endParaRPr lang="en-US" altLang="ko-KR" sz="12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</a:pP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매개변수 및 </a:t>
            </a:r>
            <a:r>
              <a:rPr lang="ko-KR" altLang="en-US" sz="12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반환값은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예시를 통해 습득을 했으며 자세한 건 하나하나 코딩 해보면서 습득</a:t>
            </a:r>
            <a:endParaRPr lang="en-US" altLang="ko-KR" sz="12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212960"/>
            <a:ext cx="2424460" cy="103198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00" dirty="0" err="1"/>
              <a:t>파이썬</a:t>
            </a:r>
            <a:r>
              <a:rPr lang="ko-KR" altLang="en-US" sz="2400" spc="-100" dirty="0"/>
              <a:t> 공부 방법</a:t>
            </a: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01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24372" y="1340768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1  </a:t>
            </a:r>
            <a:r>
              <a:rPr lang="ko-KR" altLang="en-US" sz="12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교재 활용</a:t>
            </a:r>
            <a:endParaRPr lang="en-US" altLang="ko-KR" sz="12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72580" y="1705509"/>
            <a:ext cx="5179740" cy="497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1200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내용 요약</a:t>
            </a:r>
            <a:endParaRPr lang="en-US" altLang="ko-KR" sz="1200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80975" indent="-180975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교재를 참고하여 정확한 문법 및 모르는 단어 참고</a:t>
            </a:r>
            <a:endParaRPr lang="en-US" altLang="ko-KR" sz="12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72580" y="2492896"/>
            <a:ext cx="6187852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</a:pPr>
            <a:r>
              <a:rPr lang="ko-KR" altLang="en-US" sz="1200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상세 가이드</a:t>
            </a:r>
            <a:endParaRPr lang="en-US" altLang="ko-KR" sz="1200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함수</a:t>
            </a:r>
            <a:endParaRPr lang="en-US" altLang="ko-KR" sz="12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함수 같은 부분은 인터넷도 있지만 책이 좀 더 정확하고 명확하게 설명이 되어있음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14000"/>
              </a:lnSpc>
            </a:pPr>
            <a:endParaRPr lang="en-US" altLang="ko-KR" sz="8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모르는 개념</a:t>
            </a:r>
            <a:endParaRPr lang="en-US" altLang="ko-KR" sz="12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</a:pP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먼저 책의 목차를 보고 아는 것은 미룬 뒤에 모르는 개념 부분만 읽고 습득</a:t>
            </a:r>
            <a:endParaRPr lang="en-US" altLang="ko-KR" sz="12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212960"/>
            <a:ext cx="2424460" cy="103198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00" dirty="0" err="1"/>
              <a:t>파이썬</a:t>
            </a:r>
            <a:r>
              <a:rPr lang="ko-KR" altLang="en-US" sz="2400" spc="-100" dirty="0"/>
              <a:t> 공부 방법</a:t>
            </a:r>
          </a:p>
        </p:txBody>
      </p:sp>
    </p:spTree>
    <p:extLst>
      <p:ext uri="{BB962C8B-B14F-4D97-AF65-F5344CB8AC3E}">
        <p14:creationId xmlns:p14="http://schemas.microsoft.com/office/powerpoint/2010/main" val="427915721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6"/>
          <p:cNvSpPr>
            <a:spLocks noGrp="1"/>
          </p:cNvSpPr>
          <p:nvPr>
            <p:ph type="title" idx="4294967295"/>
          </p:nvPr>
        </p:nvSpPr>
        <p:spPr>
          <a:xfrm>
            <a:off x="2084356" y="908720"/>
            <a:ext cx="5439972" cy="2074242"/>
          </a:xfrm>
        </p:spPr>
        <p:txBody>
          <a:bodyPr>
            <a:normAutofit/>
          </a:bodyPr>
          <a:lstStyle/>
          <a:p>
            <a:pPr algn="l"/>
            <a:r>
              <a:rPr lang="ko-KR" altLang="en-US" sz="4200" spc="-80" dirty="0"/>
              <a:t>소스코드 소개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1B4FBCC-A942-44EB-9380-295BA99C3140}"/>
              </a:ext>
            </a:extLst>
          </p:cNvPr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479C26-9DA3-453B-B16E-7EEFE5B949B8}"/>
              </a:ext>
            </a:extLst>
          </p:cNvPr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597355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24372" y="1340768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1  </a:t>
            </a:r>
            <a:r>
              <a:rPr lang="ko-KR" altLang="en-US" sz="12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학생 점수 입력 프로그램</a:t>
            </a:r>
            <a:endParaRPr lang="en-US" altLang="ko-KR" sz="12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72580" y="1705509"/>
            <a:ext cx="5179740" cy="497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1200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내용 요약</a:t>
            </a:r>
            <a:endParaRPr lang="en-US" altLang="ko-KR" sz="1200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80975" indent="-180975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학생들의 학번 및 점수를 입력하면 여러 정보를 출력해주는 프로그램</a:t>
            </a:r>
            <a:endParaRPr lang="en-US" altLang="ko-KR" sz="12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72580" y="2492896"/>
            <a:ext cx="6187852" cy="1550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</a:pPr>
            <a:r>
              <a:rPr lang="ko-KR" altLang="en-US" sz="1200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상세 가이드</a:t>
            </a:r>
            <a:endParaRPr lang="en-US" altLang="ko-KR" sz="1200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입력</a:t>
            </a:r>
            <a:endParaRPr lang="en-US" altLang="ko-KR" sz="12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총 학생수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학번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시험 점수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번</a:t>
            </a:r>
            <a:endParaRPr lang="en-US" altLang="ko-KR" sz="8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출력</a:t>
            </a:r>
            <a:endParaRPr lang="en-US" altLang="ko-KR" sz="12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학번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평균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등급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각 시험 총점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각 시험 최고점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각 시험 최저점</a:t>
            </a:r>
            <a:endParaRPr lang="en-US" altLang="ko-KR" sz="8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endParaRPr lang="en-US" altLang="ko-KR" sz="12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</a:pP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  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212960"/>
            <a:ext cx="2424460" cy="103198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00" dirty="0"/>
              <a:t>소스코드 소개</a:t>
            </a:r>
          </a:p>
        </p:txBody>
      </p:sp>
    </p:spTree>
    <p:extLst>
      <p:ext uri="{BB962C8B-B14F-4D97-AF65-F5344CB8AC3E}">
        <p14:creationId xmlns:p14="http://schemas.microsoft.com/office/powerpoint/2010/main" val="214634577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6"/>
          <p:cNvSpPr>
            <a:spLocks noGrp="1"/>
          </p:cNvSpPr>
          <p:nvPr>
            <p:ph type="title" idx="4294967295"/>
          </p:nvPr>
        </p:nvSpPr>
        <p:spPr>
          <a:xfrm>
            <a:off x="2084356" y="908720"/>
            <a:ext cx="5439972" cy="2074242"/>
          </a:xfrm>
        </p:spPr>
        <p:txBody>
          <a:bodyPr>
            <a:normAutofit/>
          </a:bodyPr>
          <a:lstStyle/>
          <a:p>
            <a:pPr algn="l"/>
            <a:r>
              <a:rPr lang="ko-KR" altLang="en-US" sz="4200" spc="-80" dirty="0"/>
              <a:t>소스코드 설명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C9CA0A-1E1A-45A3-BCB2-E578CFA5245B}"/>
              </a:ext>
            </a:extLst>
          </p:cNvPr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7FE8797-418B-4909-9AB8-218D74D9F296}"/>
              </a:ext>
            </a:extLst>
          </p:cNvPr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632710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16"/>
          <p:cNvSpPr>
            <a:spLocks noGrp="1"/>
          </p:cNvSpPr>
          <p:nvPr>
            <p:ph type="title" idx="4294967295"/>
          </p:nvPr>
        </p:nvSpPr>
        <p:spPr>
          <a:xfrm>
            <a:off x="2153031" y="237408"/>
            <a:ext cx="6589332" cy="103135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b="1" spc="-100" dirty="0"/>
              <a:t>소스코드 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FE1960-4874-444D-B087-3DEED494D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419" y="1304628"/>
            <a:ext cx="2591162" cy="4248743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2F2F2"/>
      </a:hlink>
      <a:folHlink>
        <a:srgbClr val="A5A5A5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8964</TotalTime>
  <Words>210</Words>
  <Application>Microsoft Office PowerPoint</Application>
  <PresentationFormat>화면 슬라이드 쇼(4:3)</PresentationFormat>
  <Paragraphs>66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나눔고딕 ExtraBold</vt:lpstr>
      <vt:lpstr>나눔고딕</vt:lpstr>
      <vt:lpstr>맑은 고딕</vt:lpstr>
      <vt:lpstr>Arial</vt:lpstr>
      <vt:lpstr>Office 테마</vt:lpstr>
      <vt:lpstr>현장실습 1주차 보고서</vt:lpstr>
      <vt:lpstr>1  파이썬 공부 방법 2  소스코드 소개 3  소스코드 설명 4  느낀점</vt:lpstr>
      <vt:lpstr>파이썬 공부 방법</vt:lpstr>
      <vt:lpstr>파이썬 공부 방법</vt:lpstr>
      <vt:lpstr>파이썬 공부 방법</vt:lpstr>
      <vt:lpstr>소스코드 소개</vt:lpstr>
      <vt:lpstr>소스코드 소개</vt:lpstr>
      <vt:lpstr>소스코드 설명</vt:lpstr>
      <vt:lpstr>소스코드 설명</vt:lpstr>
      <vt:lpstr>소스코드 설명</vt:lpstr>
      <vt:lpstr>소스코드 설명</vt:lpstr>
      <vt:lpstr>소스코드 설명</vt:lpstr>
      <vt:lpstr>소스코드 설명</vt:lpstr>
      <vt:lpstr>느낀점</vt:lpstr>
      <vt:lpstr>느낀점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kimkwaneung</cp:lastModifiedBy>
  <cp:revision>15</cp:revision>
  <cp:lastPrinted>2011-08-28T20:58:26Z</cp:lastPrinted>
  <dcterms:created xsi:type="dcterms:W3CDTF">2011-08-16T07:24:57Z</dcterms:created>
  <dcterms:modified xsi:type="dcterms:W3CDTF">2018-06-29T01:08:03Z</dcterms:modified>
</cp:coreProperties>
</file>