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7"/>
  </p:notesMasterIdLst>
  <p:handoutMasterIdLst>
    <p:handoutMasterId r:id="rId38"/>
  </p:handoutMasterIdLst>
  <p:sldIdLst>
    <p:sldId id="287" r:id="rId2"/>
    <p:sldId id="283" r:id="rId3"/>
    <p:sldId id="295" r:id="rId4"/>
    <p:sldId id="298" r:id="rId5"/>
    <p:sldId id="319" r:id="rId6"/>
    <p:sldId id="338" r:id="rId7"/>
    <p:sldId id="320" r:id="rId8"/>
    <p:sldId id="311" r:id="rId9"/>
    <p:sldId id="314" r:id="rId10"/>
    <p:sldId id="312" r:id="rId11"/>
    <p:sldId id="300" r:id="rId12"/>
    <p:sldId id="315" r:id="rId13"/>
    <p:sldId id="316" r:id="rId14"/>
    <p:sldId id="317" r:id="rId15"/>
    <p:sldId id="318" r:id="rId16"/>
    <p:sldId id="321" r:id="rId17"/>
    <p:sldId id="322" r:id="rId18"/>
    <p:sldId id="339" r:id="rId19"/>
    <p:sldId id="323" r:id="rId20"/>
    <p:sldId id="326" r:id="rId21"/>
    <p:sldId id="324" r:id="rId22"/>
    <p:sldId id="325" r:id="rId23"/>
    <p:sldId id="327" r:id="rId24"/>
    <p:sldId id="328" r:id="rId25"/>
    <p:sldId id="329" r:id="rId26"/>
    <p:sldId id="330" r:id="rId27"/>
    <p:sldId id="331" r:id="rId28"/>
    <p:sldId id="333" r:id="rId29"/>
    <p:sldId id="334" r:id="rId30"/>
    <p:sldId id="335" r:id="rId31"/>
    <p:sldId id="336" r:id="rId32"/>
    <p:sldId id="337" r:id="rId33"/>
    <p:sldId id="313" r:id="rId34"/>
    <p:sldId id="301" r:id="rId35"/>
    <p:sldId id="277" r:id="rId36"/>
  </p:sldIdLst>
  <p:sldSz cx="9144000" cy="6858000" type="screen4x3"/>
  <p:notesSz cx="6805613" cy="9939338"/>
  <p:embeddedFontLst>
    <p:embeddedFont>
      <p:font typeface="나눔고딕" panose="020B0600000101010101" charset="-127"/>
      <p:regular r:id="rId39"/>
      <p:bold r:id="rId40"/>
    </p:embeddedFont>
    <p:embeddedFont>
      <p:font typeface="나눔고딕 ExtraBold" panose="020B0600000101010101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77" autoAdjust="0"/>
  </p:normalViewPr>
  <p:slideViewPr>
    <p:cSldViewPr>
      <p:cViewPr varScale="1">
        <p:scale>
          <a:sx n="81" d="100"/>
          <a:sy n="81" d="100"/>
        </p:scale>
        <p:origin x="186" y="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4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1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0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3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9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3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9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2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파이썬</a:t>
            </a:r>
            <a:r>
              <a:rPr lang="ko-KR" altLang="en-US" sz="4200" spc="-80" dirty="0"/>
              <a:t> 소스코드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ECB45-F46E-4904-9AFC-E079D410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82" y="3043183"/>
            <a:ext cx="2762636" cy="7716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8DA96-06BB-455E-B111-F0CE47C8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3" y="2938394"/>
            <a:ext cx="242921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309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A866C-5CD8-4101-8531-1B414EA78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2533525"/>
            <a:ext cx="833553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659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C06F0-297C-45DB-A7D2-9F2D379C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416544"/>
            <a:ext cx="571579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146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79BA2-ECE3-43E6-9805-EBEB5905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82" y="2485893"/>
            <a:ext cx="258163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538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88950A-520D-4AF4-B73F-11CDDE21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9" y="2447788"/>
            <a:ext cx="355332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571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1394D-3D06-4713-9A46-093C1EA2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9" y="1416544"/>
            <a:ext cx="653506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769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510B82-0BCF-4E9B-ADDE-1C5F48DA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67" y="1400409"/>
            <a:ext cx="3870465" cy="54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062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C95DC-CBB2-41F8-8A30-C4CD720F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0" y="1418057"/>
            <a:ext cx="529663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336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dirty="0">
                <a:latin typeface="+mj-ea"/>
              </a:rPr>
              <a:t>1</a:t>
            </a:r>
            <a:r>
              <a:rPr lang="en-US" altLang="ko-KR" sz="2400" spc="-100" baseline="0" dirty="0">
                <a:latin typeface="+mj-ea"/>
              </a:rPr>
              <a:t>  </a:t>
            </a:r>
            <a:r>
              <a:rPr lang="ko-KR" altLang="en-US" sz="2400" spc="-100" baseline="0" dirty="0">
                <a:latin typeface="+mj-ea"/>
              </a:rPr>
              <a:t>지적사항 분석</a:t>
            </a:r>
            <a:br>
              <a:rPr lang="en-US" altLang="ko-KR" sz="2400" spc="-100" baseline="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 err="1">
                <a:latin typeface="+mj-ea"/>
              </a:rPr>
              <a:t>파이썬</a:t>
            </a:r>
            <a:r>
              <a:rPr lang="ko-KR" altLang="en-US" sz="2400" spc="-100" dirty="0">
                <a:latin typeface="+mj-ea"/>
              </a:rPr>
              <a:t> 소스코드 소개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  </a:t>
            </a:r>
            <a:r>
              <a:rPr lang="ko-KR" altLang="en-US" sz="2400" spc="-100" dirty="0" err="1">
                <a:latin typeface="+mj-ea"/>
              </a:rPr>
              <a:t>파이썬</a:t>
            </a:r>
            <a:r>
              <a:rPr lang="ko-KR" altLang="en-US" sz="2400" spc="-100" dirty="0">
                <a:latin typeface="+mj-ea"/>
              </a:rPr>
              <a:t> 소스코드 설명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4  </a:t>
            </a:r>
            <a:r>
              <a:rPr lang="ko-KR" altLang="en-US" sz="2400" spc="-100" dirty="0" err="1">
                <a:latin typeface="+mj-ea"/>
              </a:rPr>
              <a:t>라즈베리파이</a:t>
            </a:r>
            <a:r>
              <a:rPr lang="ko-KR" altLang="en-US" sz="2400" spc="-100" dirty="0">
                <a:latin typeface="+mj-ea"/>
              </a:rPr>
              <a:t> 서버 소스코드 소개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5  </a:t>
            </a:r>
            <a:r>
              <a:rPr lang="ko-KR" altLang="en-US" sz="2400" spc="-100" dirty="0" err="1">
                <a:latin typeface="+mj-ea"/>
              </a:rPr>
              <a:t>라즈베리파이</a:t>
            </a:r>
            <a:r>
              <a:rPr lang="ko-KR" altLang="en-US" sz="2400" spc="-100" dirty="0">
                <a:latin typeface="+mj-ea"/>
              </a:rPr>
              <a:t> 서버 소스코드 설명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6  </a:t>
            </a:r>
            <a:r>
              <a:rPr lang="ko-KR" altLang="en-US" sz="2400" spc="-100" dirty="0" err="1">
                <a:latin typeface="+mj-ea"/>
              </a:rPr>
              <a:t>느낀점</a:t>
            </a:r>
            <a:endParaRPr lang="ko-KR" altLang="en-US" sz="2400" spc="-100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8C90D-81D4-49A4-9041-7E41BD5A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58" y="1416544"/>
            <a:ext cx="4513683" cy="54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124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BCEE9A-D61F-48C0-8CAD-09478863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1423968"/>
            <a:ext cx="6373114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8514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546C2-8E1F-4086-8EE6-CC026E45C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99" y="1416544"/>
            <a:ext cx="6103001" cy="54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2181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라즈베리파이</a:t>
            </a:r>
            <a:r>
              <a:rPr lang="ko-KR" altLang="en-US" sz="4200" spc="-80" dirty="0"/>
              <a:t> 서버</a:t>
            </a:r>
            <a:br>
              <a:rPr lang="en-US" altLang="ko-KR" sz="4200" spc="-80" dirty="0"/>
            </a:br>
            <a:r>
              <a:rPr lang="ko-KR" altLang="en-US" sz="4200" spc="-80" dirty="0"/>
              <a:t>소스코드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4FBCC-A942-44EB-9380-295BA99C3140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479C26-9DA3-453B-B16E-7EEFE5B949B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2571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날짜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시간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원하는 나라 날씨 알려주는 웹서버 제작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날짜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시간을 출력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나라 도시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입력시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해당 도시 날씨 출력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33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날짜</a:t>
            </a: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날짜와 시간은 기본적으로 제공되는 함수를 통해 생성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날씨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OWM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받아와 출력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r>
              <a:rPr lang="ko-KR" altLang="en-US" sz="2400" spc="-80" dirty="0"/>
              <a:t> 서버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3887767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라즈베리파이</a:t>
            </a:r>
            <a:br>
              <a:rPr lang="en-US" altLang="ko-KR" sz="4200" spc="-80" dirty="0"/>
            </a:br>
            <a:r>
              <a:rPr lang="ko-KR" altLang="en-US" sz="4200" spc="-80" dirty="0"/>
              <a:t>소스코드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63087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B5CAD-EDC0-4763-B0BD-58A30CB1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2590683"/>
            <a:ext cx="470600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7276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EFEC1-8D6F-4F49-B0D1-7D8697A00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44" y="2628788"/>
            <a:ext cx="42011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91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6ED14-9BCB-49F4-9B49-3D7B20167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3" y="2042919"/>
            <a:ext cx="453453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06920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0CCF6-BE1C-4DB9-9650-D47F16709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2123893"/>
            <a:ext cx="596348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622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1728189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/>
              <a:t>지적사항 분석</a:t>
            </a:r>
            <a:endParaRPr lang="ko-KR" altLang="en-US" sz="4200" spc="-8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686FC6-F501-4B1E-91CB-E4E4CF44DB8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30086-A67F-49F4-9CCC-8DCDDC02368C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A1035-EED3-4A22-BDB3-9825869E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1947656"/>
            <a:ext cx="767822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5355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AC276-1C72-4427-B29E-C78FF712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1647728"/>
            <a:ext cx="7776356" cy="48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0953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라즈베리파이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68DAF-220B-4A8E-A7D3-B579A614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4" y="1788283"/>
            <a:ext cx="8100392" cy="50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14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느낀점</a:t>
            </a:r>
            <a:endParaRPr lang="ko-KR" altLang="en-US" sz="4200" spc="-8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73127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적응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언어와 </a:t>
            </a: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파이 환경에 대해서는 어느정도 적응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느낀점</a:t>
            </a:r>
            <a:endParaRPr lang="ko-KR" altLang="en-US" sz="2400" spc="-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안드로이드 스튜디오에서 쓰던 </a:t>
            </a:r>
            <a:r>
              <a:rPr lang="en-US" altLang="ko-KR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100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 유사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0931" y="2625301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응용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0932" y="2913333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파이를 이용한 </a:t>
            </a:r>
            <a:r>
              <a:rPr lang="ko-KR" altLang="en-US" sz="1100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응용분야 및 프로젝트 기대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list,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tuple,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list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배열과 가장 비슷함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tuple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 별로 활용도가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없어보임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dictionary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는 특정 값의 집합에서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유용해보임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239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배열과 가장 비슷한 개념이고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사용또한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인덱스를 활용하는게 굉장히 비슷함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처음에 원하는 개수만큼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값으로 초기화 하기위해선 반복문을 사용하거나 원하는 개수만큼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곱해줘야함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tuple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리스트와 유사하지만 읽기전용으로 제공되는 함수가 적음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속도가 빠름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Dictionary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키와 값의 쌍으로 구성돼 있음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지적사항 분석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append()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값을 리스트에 삽입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매개변수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훤하는 값을 괄호안에 넣어주면 리스트 뒤에 삽입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지적사항 분석</a:t>
            </a:r>
          </a:p>
        </p:txBody>
      </p:sp>
    </p:spTree>
    <p:extLst>
      <p:ext uri="{BB962C8B-B14F-4D97-AF65-F5344CB8AC3E}">
        <p14:creationId xmlns:p14="http://schemas.microsoft.com/office/powerpoint/2010/main" val="198278242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함수 표기법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카멜 표기법 활용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97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카멜 표기법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맨 앞 글자를 뺀 나머지 글자의 앞 스펠링을 대문자로 표기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파스칼 표기법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카멜 표기법에서 맨 앞 글자의 앞 스펠링까지 대문자로 표기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헝가리안 표기법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접두어에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자료형을 붙임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스네이크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표기법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단어 사이에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언더바를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넣어서 표기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지적사항 분석</a:t>
            </a:r>
          </a:p>
        </p:txBody>
      </p:sp>
    </p:spTree>
    <p:extLst>
      <p:ext uri="{BB962C8B-B14F-4D97-AF65-F5344CB8AC3E}">
        <p14:creationId xmlns:p14="http://schemas.microsoft.com/office/powerpoint/2010/main" val="252938529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en-US" altLang="ko-KR" sz="1200" b="1" spc="-80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dictionaty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활용 및 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코드를 새로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만듬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33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dictionary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이번 소스코드에는 사용되지 않았으나 이해하였고 추후 필요한 코드에서 사용예정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이번 소스코드에는 사용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지적사항 분석</a:t>
            </a:r>
          </a:p>
        </p:txBody>
      </p:sp>
    </p:spTree>
    <p:extLst>
      <p:ext uri="{BB962C8B-B14F-4D97-AF65-F5344CB8AC3E}">
        <p14:creationId xmlns:p14="http://schemas.microsoft.com/office/powerpoint/2010/main" val="395748727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파이썬</a:t>
            </a:r>
            <a:r>
              <a:rPr lang="ko-KR" altLang="en-US" sz="4200" spc="-80" dirty="0"/>
              <a:t> 소스코드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4FBCC-A942-44EB-9380-295BA99C3140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479C26-9DA3-453B-B16E-7EEFE5B949B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735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메모리 배치 시뮬레이션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프로세스를 메모리의 어디에 어떻게 배치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하는지에대한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시뮬레이션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239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코드 앞에 프로세스와 메모리의 수와 크기를 정의함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프로세스 생성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프로세스들을 정규분포 크기로 생성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프로세스 선출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프로세스들중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임의의 프로세스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절반을 메모리의 임의의 공간에 적재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프로세스 배치 알고리즘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남은 프로세스들을 메모리 배치 알고리즘 중 최초적합 알고리즘에 맞게 적재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 err="1"/>
              <a:t>파이썬</a:t>
            </a:r>
            <a:r>
              <a:rPr lang="ko-KR" altLang="en-US" sz="2400" spc="-80" dirty="0"/>
              <a:t> </a:t>
            </a:r>
            <a:br>
              <a:rPr lang="en-US" altLang="ko-KR" sz="2400" spc="-80" dirty="0"/>
            </a:br>
            <a:r>
              <a:rPr lang="ko-KR" altLang="en-US" sz="2400" spc="-80" dirty="0"/>
              <a:t>소스코드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21463457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9161</TotalTime>
  <Words>369</Words>
  <Application>Microsoft Office PowerPoint</Application>
  <PresentationFormat>화면 슬라이드 쇼(4:3)</PresentationFormat>
  <Paragraphs>147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나눔고딕 ExtraBold</vt:lpstr>
      <vt:lpstr>Arial</vt:lpstr>
      <vt:lpstr>맑은 고딕</vt:lpstr>
      <vt:lpstr>나눔고딕</vt:lpstr>
      <vt:lpstr>Office 테마</vt:lpstr>
      <vt:lpstr>현장실습 2주차 보고서</vt:lpstr>
      <vt:lpstr>1  지적사항 분석 2  파이썬 소스코드 소개 3  파이썬 소스코드 설명 4  라즈베리파이 서버 소스코드 소개 5  라즈베리파이 서버 소스코드 설명 6  느낀점</vt:lpstr>
      <vt:lpstr>지적사항 분석</vt:lpstr>
      <vt:lpstr>지적사항 분석</vt:lpstr>
      <vt:lpstr>지적사항 분석</vt:lpstr>
      <vt:lpstr>지적사항 분석</vt:lpstr>
      <vt:lpstr>지적사항 분석</vt:lpstr>
      <vt:lpstr>파이썬 소스코드 소개</vt:lpstr>
      <vt:lpstr>파이썬  소스코드 소개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파이썬 소스코드 설명</vt:lpstr>
      <vt:lpstr>라즈베리파이 서버 소스코드 소개</vt:lpstr>
      <vt:lpstr>라즈베리파이 서버 소스코드 소개</vt:lpstr>
      <vt:lpstr>라즈베리파이 소스코드 설명</vt:lpstr>
      <vt:lpstr>라즈베리파이 소스코드 설명</vt:lpstr>
      <vt:lpstr>라즈베리파이 소스코드 설명</vt:lpstr>
      <vt:lpstr>라즈베리파이 소스코드 설명</vt:lpstr>
      <vt:lpstr>라즈베리파이 소스코드 설명</vt:lpstr>
      <vt:lpstr>라즈베리파이 소스코드 설명</vt:lpstr>
      <vt:lpstr>라즈베리파이 소스코드 설명</vt:lpstr>
      <vt:lpstr>라즈베리파이 소스코드 설명</vt:lpstr>
      <vt:lpstr>느낀점</vt:lpstr>
      <vt:lpstr>느낀점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57</cp:revision>
  <cp:lastPrinted>2011-08-28T20:58:26Z</cp:lastPrinted>
  <dcterms:created xsi:type="dcterms:W3CDTF">2011-08-16T07:24:57Z</dcterms:created>
  <dcterms:modified xsi:type="dcterms:W3CDTF">2018-07-06T05:38:57Z</dcterms:modified>
</cp:coreProperties>
</file>