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87" r:id="rId2"/>
    <p:sldId id="283" r:id="rId3"/>
    <p:sldId id="311" r:id="rId4"/>
    <p:sldId id="314" r:id="rId5"/>
    <p:sldId id="340" r:id="rId6"/>
    <p:sldId id="312" r:id="rId7"/>
    <p:sldId id="300" r:id="rId8"/>
    <p:sldId id="338" r:id="rId9"/>
    <p:sldId id="339" r:id="rId10"/>
    <p:sldId id="341" r:id="rId11"/>
    <p:sldId id="342" r:id="rId12"/>
    <p:sldId id="343" r:id="rId13"/>
    <p:sldId id="313" r:id="rId14"/>
    <p:sldId id="301" r:id="rId15"/>
    <p:sldId id="344" r:id="rId16"/>
    <p:sldId id="345" r:id="rId17"/>
    <p:sldId id="277" r:id="rId18"/>
  </p:sldIdLst>
  <p:sldSz cx="9144000" cy="6858000" type="screen4x3"/>
  <p:notesSz cx="6805613" cy="9939338"/>
  <p:embeddedFontLst>
    <p:embeddedFont>
      <p:font typeface="나눔고딕" panose="020B0600000101010101" charset="-127"/>
      <p:regular r:id="rId21"/>
      <p:bold r:id="rId22"/>
    </p:embeddedFon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377" autoAdjust="0"/>
  </p:normalViewPr>
  <p:slideViewPr>
    <p:cSldViewPr>
      <p:cViewPr varScale="1">
        <p:scale>
          <a:sx n="81" d="100"/>
          <a:sy n="81" d="100"/>
        </p:scale>
        <p:origin x="186" y="96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862687-C163-48AC-ACE0-D59C959E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CB33AD-E4AA-4624-B3A0-20B793B8EE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231E-52A0-4740-A635-3C054BCA33A8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5BED30-D2EA-42FB-A20B-12C2834A7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70F6A-300A-4DD6-86A7-D15C16680F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01214-E239-4867-A3A6-613FD3265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176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2018-07-11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4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3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7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23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5234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컴퓨터공학 </a:t>
            </a:r>
            <a:r>
              <a:rPr lang="en-US" altLang="ko-KR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2016154045 / </a:t>
            </a:r>
            <a:r>
              <a:rPr lang="ko-KR" altLang="en-US" sz="12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김관응</a:t>
            </a:r>
            <a:endParaRPr lang="ko-KR" altLang="en-US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 spc="-150" dirty="0">
                <a:latin typeface="+mj-ea"/>
              </a:rPr>
              <a:t>현장실습</a:t>
            </a:r>
            <a:br>
              <a:rPr lang="en-US" altLang="ko-KR" sz="4200" b="1" spc="-150" dirty="0">
                <a:latin typeface="+mj-ea"/>
              </a:rPr>
            </a:br>
            <a:r>
              <a:rPr lang="en-US" altLang="ko-KR" sz="4200" b="1" spc="-150" dirty="0">
                <a:latin typeface="+mj-ea"/>
              </a:rPr>
              <a:t>3</a:t>
            </a:r>
            <a:r>
              <a:rPr lang="ko-KR" altLang="en-US" sz="4200" b="1" spc="-150" dirty="0">
                <a:latin typeface="+mj-ea"/>
              </a:rPr>
              <a:t>주차 보고서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B929AE-88B8-4ACF-9021-B5CC5F11F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919" y="232916"/>
            <a:ext cx="3134162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4800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0C0F4A-4968-43DB-B8B5-706AF0BD6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44" y="975970"/>
            <a:ext cx="456311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4900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FFAB5-1E8F-4B11-8D7C-F643D04C1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48" y="1135593"/>
            <a:ext cx="2784904" cy="57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828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 err="1"/>
              <a:t>느낀점</a:t>
            </a:r>
            <a:endParaRPr lang="ko-KR" altLang="en-US" sz="4200" spc="-8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57312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모듈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모듈을 사용하는게 </a:t>
            </a: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익숙해짐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 err="1"/>
              <a:t>느낀점</a:t>
            </a:r>
            <a:endParaRPr lang="ko-KR" altLang="en-US" sz="2400" spc="-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134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쓰레드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파이썬에서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또한 쓰레드가 쓰이고 유용함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E5F2DD-5B48-4155-958C-2DCAF6C410EC}"/>
              </a:ext>
            </a:extLst>
          </p:cNvPr>
          <p:cNvSpPr/>
          <p:nvPr/>
        </p:nvSpPr>
        <p:spPr>
          <a:xfrm>
            <a:off x="2107447" y="2625301"/>
            <a:ext cx="134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50" dirty="0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구글 </a:t>
            </a:r>
            <a:r>
              <a:rPr lang="ko-KR" altLang="en-US" sz="1200" b="1" spc="-50" dirty="0" err="1">
                <a:solidFill>
                  <a:srgbClr val="FD8623"/>
                </a:solidFill>
                <a:latin typeface="나눔고딕" pitchFamily="50" charset="-127"/>
                <a:ea typeface="나눔고딕" pitchFamily="50" charset="-127"/>
              </a:rPr>
              <a:t>어시스턴트</a:t>
            </a:r>
            <a:endParaRPr lang="ko-KR" altLang="en-US" sz="1200" b="1" spc="-50" dirty="0">
              <a:solidFill>
                <a:srgbClr val="FD8623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EEB89-C98F-432F-A29B-303EA9E61B80}"/>
              </a:ext>
            </a:extLst>
          </p:cNvPr>
          <p:cNvSpPr txBox="1"/>
          <p:nvPr/>
        </p:nvSpPr>
        <p:spPr>
          <a:xfrm>
            <a:off x="2107448" y="2913333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1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거의다</a:t>
            </a:r>
            <a:r>
              <a:rPr lang="ko-KR" altLang="en-US" sz="11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설치했으나 마이크와 스피커가 필요</a:t>
            </a:r>
            <a:endParaRPr lang="en-US" altLang="ko-KR" sz="11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프로젝트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D8246B-1A08-4981-A22E-C6CCDD1E6094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04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37DC06-B196-4A70-9E01-CDBF5614653E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9741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FF873C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04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FF873C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115542" y="1340768"/>
            <a:ext cx="1321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마이크와 스피커</a:t>
            </a:r>
            <a:endParaRPr kumimoji="0" lang="ko-KR" altLang="en-US" sz="1200" b="1" i="0" u="none" strike="noStrike" kern="1200" cap="none" spc="-50" normalizeH="0" baseline="0" noProof="0" dirty="0">
              <a:ln>
                <a:noFill/>
              </a:ln>
              <a:solidFill>
                <a:srgbClr val="FD8623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15543" y="1628800"/>
            <a:ext cx="6187852" cy="270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마이크와 스피커를 이용한 음성인식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6661" y="238062"/>
            <a:ext cx="6585702" cy="88668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프로젝트 계획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D5323-FD66-4A94-8855-6BBDBCB57D0A}"/>
              </a:ext>
            </a:extLst>
          </p:cNvPr>
          <p:cNvSpPr/>
          <p:nvPr/>
        </p:nvSpPr>
        <p:spPr>
          <a:xfrm>
            <a:off x="2115542" y="1983323"/>
            <a:ext cx="1628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구글 </a:t>
            </a:r>
            <a:r>
              <a:rPr kumimoji="0" lang="ko-KR" altLang="en-US" sz="1200" b="1" i="0" u="none" strike="noStrike" kern="1200" cap="none" spc="-50" normalizeH="0" baseline="0" noProof="0" dirty="0" err="1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어시스턴트</a:t>
            </a: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설치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F75A6-9F6C-46C6-9202-9716C1A98A05}"/>
              </a:ext>
            </a:extLst>
          </p:cNvPr>
          <p:cNvSpPr txBox="1"/>
          <p:nvPr/>
        </p:nvSpPr>
        <p:spPr>
          <a:xfrm>
            <a:off x="2115543" y="2271355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구글에서 무료로 제공하는 구글 </a:t>
            </a:r>
            <a:r>
              <a:rPr kumimoji="0" lang="ko-KR" altLang="en-US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어시스턴트</a:t>
            </a:r>
            <a:r>
              <a:rPr kumimoji="0" lang="en-US" altLang="ko-KR" sz="1100" b="0" i="0" u="none" strike="noStrike" kern="1200" cap="none" spc="-20" normalizeH="0" baseline="0" noProof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API 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설치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4C0687-CC60-4A31-A4BA-6EBC61D9B9DF}"/>
              </a:ext>
            </a:extLst>
          </p:cNvPr>
          <p:cNvSpPr/>
          <p:nvPr/>
        </p:nvSpPr>
        <p:spPr>
          <a:xfrm>
            <a:off x="2150931" y="2625301"/>
            <a:ext cx="944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-50" normalizeH="0" baseline="0" noProof="0" dirty="0">
                <a:ln>
                  <a:noFill/>
                </a:ln>
                <a:solidFill>
                  <a:srgbClr val="FD8623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응용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CBBE91-CC03-4BE1-9B19-AE35433DA607}"/>
              </a:ext>
            </a:extLst>
          </p:cNvPr>
          <p:cNvSpPr txBox="1"/>
          <p:nvPr/>
        </p:nvSpPr>
        <p:spPr>
          <a:xfrm>
            <a:off x="2150932" y="2913333"/>
            <a:ext cx="6187852" cy="2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marR="0" lvl="0" indent="-177800" algn="l" defTabSz="914400" rtl="0" eaLnBrk="1" fontAlgn="auto" latin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음성인식으로 제어할 </a:t>
            </a:r>
            <a:r>
              <a:rPr kumimoji="0" lang="en-US" altLang="ko-KR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hotword</a:t>
            </a:r>
            <a:r>
              <a:rPr kumimoji="0" lang="en-US" altLang="ko-KR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등록후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 </a:t>
            </a:r>
            <a:r>
              <a:rPr kumimoji="0" lang="en-US" altLang="ko-KR" sz="1100" b="0" i="0" u="none" strike="noStrike" kern="1200" cap="none" spc="-2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mcu</a:t>
            </a:r>
            <a:r>
              <a:rPr kumimoji="0" lang="ko-KR" altLang="en-US" sz="1100" b="0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2700000" scaled="0"/>
                </a:gra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를 이용해 다양한 전자기기 원거리 제어</a:t>
            </a:r>
            <a:endParaRPr kumimoji="0" lang="en-US" altLang="ko-KR" sz="1100" b="0" i="0" u="none" strike="noStrike" kern="1200" cap="none" spc="-2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2700000" scaled="0"/>
              </a:gra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5298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2685786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spc="-100" dirty="0">
                <a:latin typeface="+mj-ea"/>
              </a:rPr>
              <a:t>1  </a:t>
            </a:r>
            <a:r>
              <a:rPr lang="ko-KR" altLang="en-US" sz="2400" spc="-100" dirty="0">
                <a:latin typeface="+mj-ea"/>
              </a:rPr>
              <a:t>소스코드 소개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2  </a:t>
            </a:r>
            <a:r>
              <a:rPr lang="ko-KR" altLang="en-US" sz="2400" spc="-100" dirty="0">
                <a:latin typeface="+mj-ea"/>
              </a:rPr>
              <a:t>소스코드 설명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3  </a:t>
            </a:r>
            <a:r>
              <a:rPr lang="ko-KR" altLang="en-US" sz="2400" spc="-100" dirty="0" err="1">
                <a:latin typeface="+mj-ea"/>
              </a:rPr>
              <a:t>느낀점</a:t>
            </a:r>
            <a:br>
              <a:rPr lang="en-US" altLang="ko-KR" sz="2400" spc="-100" dirty="0">
                <a:latin typeface="+mj-ea"/>
              </a:rPr>
            </a:br>
            <a:r>
              <a:rPr lang="en-US" altLang="ko-KR" sz="2400" spc="-100" dirty="0">
                <a:latin typeface="+mj-ea"/>
              </a:rPr>
              <a:t>4  </a:t>
            </a:r>
            <a:r>
              <a:rPr lang="ko-KR" altLang="en-US" sz="2400" spc="-100" dirty="0">
                <a:latin typeface="+mj-ea"/>
              </a:rPr>
              <a:t>프로젝트 계획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BE32E1-B7BA-4992-A4BF-59BC2A1CD756}"/>
              </a:ext>
            </a:extLst>
          </p:cNvPr>
          <p:cNvSpPr/>
          <p:nvPr/>
        </p:nvSpPr>
        <p:spPr>
          <a:xfrm>
            <a:off x="328861" y="376956"/>
            <a:ext cx="10134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INDEX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9AF024-A775-40CC-9943-F376371D2D7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소스코드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B4FBCC-A942-44EB-9380-295BA99C3140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479C26-9DA3-453B-B16E-7EEFE5B949B8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735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   Microwave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센서를 이용한 탐지 및 기록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움직임을 감지후 데이터베이스에 기록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7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측정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센서를 이용해서 움직임을 측정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기록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측정된 값과 현재 시간을 데이터베이스에 입력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종료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인터럽트로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종료시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기록된 데이터 출력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소스코드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21463457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4372" y="1340768"/>
            <a:ext cx="396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 </a:t>
            </a:r>
            <a:r>
              <a:rPr lang="ko-KR" altLang="en-US" sz="12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신호등</a:t>
            </a:r>
            <a:endParaRPr lang="en-US" altLang="ko-KR" sz="12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72580" y="1705509"/>
            <a:ext cx="5179740" cy="497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내용 요약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80975" indent="-180975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신호등을 구현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별도 버튼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작동시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수동모드 진입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72580" y="2492896"/>
            <a:ext cx="6187852" cy="155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신호등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일정 시간 간격으로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빨간불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노란불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초록불이 점등됨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수동모드 진입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신호등이 한바퀴를 다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돌고나면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마지막에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초정도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수동모드 진입 타이밍이 주어짐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수동모드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원하는 색을 맘대로 버튼을 이용하여 점등 가능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    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314454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80" dirty="0"/>
              <a:t>소스코드 소개</a:t>
            </a:r>
            <a:endParaRPr lang="ko-KR" altLang="en-US" sz="2400" spc="-100" dirty="0"/>
          </a:p>
        </p:txBody>
      </p:sp>
    </p:spTree>
    <p:extLst>
      <p:ext uri="{BB962C8B-B14F-4D97-AF65-F5344CB8AC3E}">
        <p14:creationId xmlns:p14="http://schemas.microsoft.com/office/powerpoint/2010/main" val="411840260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"/>
          <p:cNvSpPr>
            <a:spLocks noGrp="1"/>
          </p:cNvSpPr>
          <p:nvPr>
            <p:ph type="title" idx="4294967295"/>
          </p:nvPr>
        </p:nvSpPr>
        <p:spPr>
          <a:xfrm>
            <a:off x="2084356" y="908720"/>
            <a:ext cx="5439972" cy="2074242"/>
          </a:xfrm>
        </p:spPr>
        <p:txBody>
          <a:bodyPr>
            <a:normAutofit/>
          </a:bodyPr>
          <a:lstStyle/>
          <a:p>
            <a:pPr algn="l"/>
            <a:r>
              <a:rPr lang="ko-KR" altLang="en-US" sz="4200" spc="-80" dirty="0"/>
              <a:t>소스코드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C9CA0A-1E1A-45A3-BCB2-E578CFA5245B}"/>
              </a:ext>
            </a:extLst>
          </p:cNvPr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FE8797-418B-4909-9AB8-218D74D9F296}"/>
              </a:ext>
            </a:extLst>
          </p:cNvPr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63271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0FE0A-5181-4C99-B701-9C9F532B6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233" y="1457050"/>
            <a:ext cx="5077534" cy="39439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0698AA-AD7A-4FDF-84BB-FF2FF253B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44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853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0800000">
            <a:off x="431800" y="141654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6"/>
          <p:cNvSpPr>
            <a:spLocks noGrp="1"/>
          </p:cNvSpPr>
          <p:nvPr>
            <p:ph type="title" idx="4294967295"/>
          </p:nvPr>
        </p:nvSpPr>
        <p:spPr>
          <a:xfrm>
            <a:off x="2153031" y="237408"/>
            <a:ext cx="6589332" cy="1031352"/>
          </a:xfrm>
        </p:spPr>
        <p:txBody>
          <a:bodyPr anchor="t">
            <a:normAutofit/>
          </a:bodyPr>
          <a:lstStyle/>
          <a:p>
            <a:pPr algn="l"/>
            <a:br>
              <a:rPr lang="en-US" altLang="ko-KR" sz="2400" spc="-80" dirty="0"/>
            </a:br>
            <a:r>
              <a:rPr lang="ko-KR" altLang="en-US" sz="2400" spc="-80" dirty="0"/>
              <a:t>소스코드 설명</a:t>
            </a:r>
            <a:endParaRPr lang="ko-KR" altLang="en-US" sz="2400" b="1" spc="-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DDB83-CE48-4833-86F4-18D64968F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1299865"/>
            <a:ext cx="3238952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243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9188</TotalTime>
  <Words>177</Words>
  <Application>Microsoft Office PowerPoint</Application>
  <PresentationFormat>화면 슬라이드 쇼(4:3)</PresentationFormat>
  <Paragraphs>73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나눔고딕 ExtraBold</vt:lpstr>
      <vt:lpstr>Arial</vt:lpstr>
      <vt:lpstr>맑은 고딕</vt:lpstr>
      <vt:lpstr>Office 테마</vt:lpstr>
      <vt:lpstr>현장실습 3주차 보고서</vt:lpstr>
      <vt:lpstr>1  소스코드 소개 2  소스코드 설명 3  느낀점 4  프로젝트 계획</vt:lpstr>
      <vt:lpstr>소스코드 소개</vt:lpstr>
      <vt:lpstr>소스코드 소개</vt:lpstr>
      <vt:lpstr>소스코드 소개</vt:lpstr>
      <vt:lpstr>소스코드 설명</vt:lpstr>
      <vt:lpstr> 소스코드 설명</vt:lpstr>
      <vt:lpstr> 소스코드 설명</vt:lpstr>
      <vt:lpstr> 소스코드 설명</vt:lpstr>
      <vt:lpstr> 소스코드 설명</vt:lpstr>
      <vt:lpstr> 소스코드 설명</vt:lpstr>
      <vt:lpstr> 소스코드 설명</vt:lpstr>
      <vt:lpstr>느낀점</vt:lpstr>
      <vt:lpstr>느낀점</vt:lpstr>
      <vt:lpstr>프로젝트 계획</vt:lpstr>
      <vt:lpstr>프로젝트 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kimkwaneung</cp:lastModifiedBy>
  <cp:revision>67</cp:revision>
  <cp:lastPrinted>2011-08-28T20:58:26Z</cp:lastPrinted>
  <dcterms:created xsi:type="dcterms:W3CDTF">2011-08-16T07:24:57Z</dcterms:created>
  <dcterms:modified xsi:type="dcterms:W3CDTF">2018-07-11T07:50:54Z</dcterms:modified>
</cp:coreProperties>
</file>