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287" r:id="rId2"/>
    <p:sldId id="283" r:id="rId3"/>
    <p:sldId id="311" r:id="rId4"/>
    <p:sldId id="314" r:id="rId5"/>
    <p:sldId id="346" r:id="rId6"/>
    <p:sldId id="312" r:id="rId7"/>
    <p:sldId id="347" r:id="rId8"/>
    <p:sldId id="348" r:id="rId9"/>
    <p:sldId id="344" r:id="rId10"/>
    <p:sldId id="345" r:id="rId11"/>
    <p:sldId id="277" r:id="rId12"/>
  </p:sldIdLst>
  <p:sldSz cx="9144000" cy="6858000" type="screen4x3"/>
  <p:notesSz cx="6805613" cy="9939338"/>
  <p:embeddedFontLst>
    <p:embeddedFont>
      <p:font typeface="나눔고딕" panose="020B0600000101010101" charset="-127"/>
      <p:regular r:id="rId15"/>
      <p:bold r:id="rId16"/>
    </p:embeddedFont>
    <p:embeddedFont>
      <p:font typeface="나눔고딕 ExtraBold" panose="020B0600000101010101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377" autoAdjust="0"/>
  </p:normalViewPr>
  <p:slideViewPr>
    <p:cSldViewPr>
      <p:cViewPr varScale="1">
        <p:scale>
          <a:sx n="100" d="100"/>
          <a:sy n="100" d="100"/>
        </p:scale>
        <p:origin x="1860" y="78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9862687-C163-48AC-ACE0-D59C959E8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CB33AD-E4AA-4624-B3A0-20B793B8EE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231E-52A0-4740-A635-3C054BCA33A8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5BED30-D2EA-42FB-A20B-12C2834A7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70F6A-300A-4DD6-86A7-D15C16680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01214-E239-4867-A3A6-613FD3265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17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컴퓨터공학 </a:t>
            </a:r>
            <a:r>
              <a:rPr lang="en-US" altLang="ko-KR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2016154045 / </a:t>
            </a:r>
            <a:r>
              <a:rPr lang="ko-KR" altLang="en-US" sz="12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김관응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>
                <a:latin typeface="+mj-ea"/>
              </a:rPr>
              <a:t>현장실습</a:t>
            </a:r>
            <a:br>
              <a:rPr lang="en-US" altLang="ko-KR" sz="4200" b="1" spc="-150" dirty="0">
                <a:latin typeface="+mj-ea"/>
              </a:rPr>
            </a:br>
            <a:r>
              <a:rPr lang="en-US" altLang="ko-KR" sz="4200" b="1" spc="-150" dirty="0">
                <a:latin typeface="+mj-ea"/>
              </a:rPr>
              <a:t>4</a:t>
            </a:r>
            <a:r>
              <a:rPr lang="ko-KR" altLang="en-US" sz="4200" b="1" spc="-150" dirty="0">
                <a:latin typeface="+mj-ea"/>
              </a:rPr>
              <a:t>주차 보고서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5542" y="1340768"/>
            <a:ext cx="1321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50" normalizeH="0" baseline="0" noProof="0" dirty="0" err="1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멀티탭</a:t>
            </a:r>
            <a:endParaRPr kumimoji="0" lang="ko-KR" altLang="en-US" sz="1200" b="1" i="0" u="none" strike="noStrike" kern="1200" cap="none" spc="-50" normalizeH="0" baseline="0" noProof="0" dirty="0">
              <a:ln>
                <a:noFill/>
              </a:ln>
              <a:solidFill>
                <a:srgbClr val="FD8623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5543" y="1628800"/>
            <a:ext cx="6187852" cy="27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기존의 </a:t>
            </a:r>
            <a:r>
              <a:rPr kumimoji="0" lang="en-US" altLang="ko-KR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LED</a:t>
            </a:r>
            <a:r>
              <a:rPr kumimoji="0" lang="ko-KR" altLang="en-US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아닌 실생활에 직접적으로 유용한 </a:t>
            </a:r>
            <a:r>
              <a:rPr kumimoji="0" lang="ko-KR" altLang="en-US" sz="1100" b="0" i="0" u="none" strike="noStrike" kern="1200" cap="none" spc="-2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멀티탭</a:t>
            </a:r>
            <a:r>
              <a:rPr kumimoji="0" lang="ko-KR" altLang="en-US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설치</a:t>
            </a:r>
            <a:endParaRPr kumimoji="0" lang="en-US" altLang="ko-KR" sz="1100" b="0" i="0" u="none" strike="noStrike" kern="1200" cap="none" spc="-2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0"/>
              </a:gra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프로젝트 향후 진행 방향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DD5323-FD66-4A94-8855-6BBDBCB57D0A}"/>
              </a:ext>
            </a:extLst>
          </p:cNvPr>
          <p:cNvSpPr/>
          <p:nvPr/>
        </p:nvSpPr>
        <p:spPr>
          <a:xfrm>
            <a:off x="2115542" y="1983323"/>
            <a:ext cx="1628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ESP8266</a:t>
            </a:r>
            <a:endParaRPr kumimoji="0" lang="ko-KR" altLang="en-US" sz="1200" b="1" i="0" u="none" strike="noStrike" kern="1200" cap="none" spc="-50" normalizeH="0" baseline="0" noProof="0" dirty="0">
              <a:ln>
                <a:noFill/>
              </a:ln>
              <a:solidFill>
                <a:srgbClr val="FD8623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F75A6-9F6C-46C6-9202-9716C1A98A05}"/>
              </a:ext>
            </a:extLst>
          </p:cNvPr>
          <p:cNvSpPr txBox="1"/>
          <p:nvPr/>
        </p:nvSpPr>
        <p:spPr>
          <a:xfrm>
            <a:off x="2115543" y="2271355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와이파이 모듈을 통한 원격제어</a:t>
            </a:r>
            <a:endParaRPr kumimoji="0" lang="en-US" altLang="ko-KR" sz="1100" b="0" i="0" u="none" strike="noStrike" kern="1200" cap="none" spc="-2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0"/>
              </a:gra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4C0687-CC60-4A31-A4BA-6EBC61D9B9DF}"/>
              </a:ext>
            </a:extLst>
          </p:cNvPr>
          <p:cNvSpPr/>
          <p:nvPr/>
        </p:nvSpPr>
        <p:spPr>
          <a:xfrm>
            <a:off x="2150931" y="2625301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리모컨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BBE91-CC03-4BE1-9B19-AE35433DA607}"/>
              </a:ext>
            </a:extLst>
          </p:cNvPr>
          <p:cNvSpPr txBox="1"/>
          <p:nvPr/>
        </p:nvSpPr>
        <p:spPr>
          <a:xfrm>
            <a:off x="2150932" y="2913333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IR LED </a:t>
            </a:r>
            <a:r>
              <a:rPr lang="ko-KR" altLang="en-US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수신기를 통해 리모컨의 신호를 로직 분석기로 분석 후 모방</a:t>
            </a:r>
            <a:r>
              <a:rPr lang="en-US" altLang="ko-KR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100" b="0" i="0" u="none" strike="noStrike" kern="1200" cap="none" spc="-2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0"/>
              </a:gra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5298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268578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1  </a:t>
            </a:r>
            <a:r>
              <a:rPr lang="ko-KR" altLang="en-US" sz="2400" spc="-100" dirty="0">
                <a:latin typeface="+mj-ea"/>
              </a:rPr>
              <a:t>프로젝트 소개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2  </a:t>
            </a:r>
            <a:r>
              <a:rPr lang="ko-KR" altLang="en-US" sz="2400" spc="-100" dirty="0">
                <a:latin typeface="+mj-ea"/>
              </a:rPr>
              <a:t>프로젝트 진행 현황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3  </a:t>
            </a:r>
            <a:r>
              <a:rPr lang="ko-KR" altLang="en-US" sz="2400" spc="-100" dirty="0">
                <a:latin typeface="+mj-ea"/>
              </a:rPr>
              <a:t>프로젝트 향후 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BE32E1-B7BA-4992-A4BF-59BC2A1CD756}"/>
              </a:ext>
            </a:extLst>
          </p:cNvPr>
          <p:cNvSpPr/>
          <p:nvPr/>
        </p:nvSpPr>
        <p:spPr>
          <a:xfrm>
            <a:off x="328861" y="376956"/>
            <a:ext cx="10134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9AF024-A775-40CC-9943-F376371D2D78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프로젝트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B4FBCC-A942-44EB-9380-295BA99C3140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479C26-9DA3-453B-B16E-7EEFE5B949B8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9735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 Google Assistant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Google Assistant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설치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7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생성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Google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Assistant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프로젝트를 생성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기기 등록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프로젝트에 기기 등록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라즈베리파이에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설치 및 기기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프로젝트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ID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등록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소개</a:t>
            </a:r>
            <a:endParaRPr lang="ko-KR" altLang="en-US" sz="2400" spc="-100" dirty="0"/>
          </a:p>
        </p:txBody>
      </p:sp>
    </p:spTree>
    <p:extLst>
      <p:ext uri="{BB962C8B-B14F-4D97-AF65-F5344CB8AC3E}">
        <p14:creationId xmlns:p14="http://schemas.microsoft.com/office/powerpoint/2010/main" val="21463457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릴레이 모듈</a:t>
            </a:r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, ESP8266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릴레이 모듈을 통한 전원 공급 컨트롤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54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신호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신호에 따라 전원을 공급하거나 공급을 중단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원리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릴레이 코일에 자력을 생성시켜 전류를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흐르게하고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자력을 없애 전류를 차단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ESP8266</a:t>
            </a: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와이파이 모듈을 통한 원격제어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소개</a:t>
            </a:r>
            <a:endParaRPr lang="ko-KR" altLang="en-US" sz="2400" spc="-100" dirty="0"/>
          </a:p>
        </p:txBody>
      </p:sp>
    </p:spTree>
    <p:extLst>
      <p:ext uri="{BB962C8B-B14F-4D97-AF65-F5344CB8AC3E}">
        <p14:creationId xmlns:p14="http://schemas.microsoft.com/office/powerpoint/2010/main" val="1282272570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프로젝트 진행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C9CA0A-1E1A-45A3-BCB2-E578CFA5245B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E8797-418B-4909-9AB8-218D74D9F296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3271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 Google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Assistant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설치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많은 시행착오를 통해 설치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54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버전의 차이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너무나 많은 버전과 개량형이 존재하고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그에따른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각각의 설치방법이 상이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 개발자 홈페이지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구글 개발자 홈페이지에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Google Assistant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의 순정버전의 설치 가이드 존재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가지 코드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hotword.py, pushtotalk.py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진행 현황</a:t>
            </a:r>
            <a:endParaRPr lang="ko-KR" altLang="en-US" sz="2400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006A49-2359-445A-A541-576A177DB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5" y="1617766"/>
            <a:ext cx="1726865" cy="51874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1C1482-F46E-4DD3-949D-128ABA195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26" y="0"/>
            <a:ext cx="3945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16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릴레이 모듈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릴레이 모듈을 통한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LED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제어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55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복잡성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기존 모듈과는 다르게 물리적인 전류의 흐름을 이해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소스코드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GPIO.output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을 통한 제어 불가능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GPIO.setmode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GPIO.setup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을 통해 전원 연결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cleanup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을 통해 전원 차단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진행 현황</a:t>
            </a:r>
            <a:endParaRPr lang="ko-KR" altLang="en-US" sz="2400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675EA-4B31-4CB8-8403-2E4D9B1B5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80" y="4306738"/>
            <a:ext cx="4934639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39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98003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프로젝트 향후 진행 방향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D8246B-1A08-4981-A22E-C6CCDD1E6094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873C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03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7DC06-B196-4A70-9E01-CDBF5614653E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9741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9364</TotalTime>
  <Words>253</Words>
  <Application>Microsoft Office PowerPoint</Application>
  <PresentationFormat>화면 슬라이드 쇼(4:3)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Arial</vt:lpstr>
      <vt:lpstr>맑은 고딕</vt:lpstr>
      <vt:lpstr>나눔고딕 ExtraBold</vt:lpstr>
      <vt:lpstr>Office 테마</vt:lpstr>
      <vt:lpstr>현장실습 4주차 보고서</vt:lpstr>
      <vt:lpstr>1  프로젝트 소개 2  프로젝트 진행 현황 3  프로젝트 향후 계획</vt:lpstr>
      <vt:lpstr>프로젝트 소개</vt:lpstr>
      <vt:lpstr>프로젝트 소개</vt:lpstr>
      <vt:lpstr>프로젝트 소개</vt:lpstr>
      <vt:lpstr>프로젝트 진행 현황</vt:lpstr>
      <vt:lpstr>프로젝트 진행 현황</vt:lpstr>
      <vt:lpstr>프로젝트 진행 현황</vt:lpstr>
      <vt:lpstr>프로젝트 향후 진행 방향</vt:lpstr>
      <vt:lpstr>프로젝트 향후 진행 방향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kimkwaneung</cp:lastModifiedBy>
  <cp:revision>81</cp:revision>
  <cp:lastPrinted>2011-08-28T20:58:26Z</cp:lastPrinted>
  <dcterms:created xsi:type="dcterms:W3CDTF">2011-08-16T07:24:57Z</dcterms:created>
  <dcterms:modified xsi:type="dcterms:W3CDTF">2018-07-20T03:57:30Z</dcterms:modified>
</cp:coreProperties>
</file>