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0"/>
  </p:notesMasterIdLst>
  <p:handoutMasterIdLst>
    <p:handoutMasterId r:id="rId11"/>
  </p:handoutMasterIdLst>
  <p:sldIdLst>
    <p:sldId id="287" r:id="rId2"/>
    <p:sldId id="283" r:id="rId3"/>
    <p:sldId id="312" r:id="rId4"/>
    <p:sldId id="347" r:id="rId5"/>
    <p:sldId id="348" r:id="rId6"/>
    <p:sldId id="344" r:id="rId7"/>
    <p:sldId id="345" r:id="rId8"/>
    <p:sldId id="277" r:id="rId9"/>
  </p:sldIdLst>
  <p:sldSz cx="9144000" cy="6858000" type="screen4x3"/>
  <p:notesSz cx="6805613" cy="9939338"/>
  <p:embeddedFontLst>
    <p:embeddedFont>
      <p:font typeface="나눔고딕" panose="020B0600000101010101" charset="-127"/>
      <p:regular r:id="rId12"/>
      <p:bold r:id="rId13"/>
    </p:embeddedFont>
    <p:embeddedFont>
      <p:font typeface="나눔고딕 ExtraBold" panose="020B0600000101010101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6377" autoAdjust="0"/>
  </p:normalViewPr>
  <p:slideViewPr>
    <p:cSldViewPr>
      <p:cViewPr>
        <p:scale>
          <a:sx n="66" d="100"/>
          <a:sy n="66" d="100"/>
        </p:scale>
        <p:origin x="2850" y="822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9862687-C163-48AC-ACE0-D59C959E8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CB33AD-E4AA-4624-B3A0-20B793B8EE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1231E-52A0-4740-A635-3C054BCA33A8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5BED30-D2EA-42FB-A20B-12C2834A7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70F6A-300A-4DD6-86A7-D15C16680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01214-E239-4867-A3A6-613FD3265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17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2018-07-27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컴퓨터공학 </a:t>
            </a:r>
            <a:r>
              <a:rPr lang="en-US" altLang="ko-KR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2016154045 / </a:t>
            </a:r>
            <a:r>
              <a:rPr lang="ko-KR" altLang="en-US" sz="12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김관응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>
                <a:latin typeface="+mj-ea"/>
              </a:rPr>
              <a:t>현장실습</a:t>
            </a:r>
            <a:br>
              <a:rPr lang="en-US" altLang="ko-KR" sz="4200" b="1" spc="-150" dirty="0">
                <a:latin typeface="+mj-ea"/>
              </a:rPr>
            </a:br>
            <a:r>
              <a:rPr lang="en-US" altLang="ko-KR" sz="4200" b="1" spc="-150" dirty="0">
                <a:latin typeface="+mj-ea"/>
              </a:rPr>
              <a:t>5</a:t>
            </a:r>
            <a:r>
              <a:rPr lang="ko-KR" altLang="en-US" sz="4200" b="1" spc="-150" dirty="0">
                <a:latin typeface="+mj-ea"/>
              </a:rPr>
              <a:t>주차 보고서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268578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1  </a:t>
            </a:r>
            <a:r>
              <a:rPr lang="ko-KR" altLang="en-US" sz="2400" spc="-100" dirty="0">
                <a:latin typeface="+mj-ea"/>
              </a:rPr>
              <a:t>프로젝트 진행 현황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2  </a:t>
            </a:r>
            <a:r>
              <a:rPr lang="ko-KR" altLang="en-US" sz="2400" spc="-100" dirty="0">
                <a:latin typeface="+mj-ea"/>
              </a:rPr>
              <a:t>프로젝트 향후 계획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BE32E1-B7BA-4992-A4BF-59BC2A1CD756}"/>
              </a:ext>
            </a:extLst>
          </p:cNvPr>
          <p:cNvSpPr/>
          <p:nvPr/>
        </p:nvSpPr>
        <p:spPr>
          <a:xfrm>
            <a:off x="328861" y="376956"/>
            <a:ext cx="10134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INDEX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9AF024-A775-40CC-9943-F376371D2D78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프로젝트 진행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C9CA0A-1E1A-45A3-BCB2-E578CFA5245B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FE8797-418B-4909-9AB8-218D74D9F296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3271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 </a:t>
            </a:r>
            <a:r>
              <a:rPr lang="ko-KR" altLang="en-US" sz="1200" b="1" spc="-80" dirty="0" err="1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멀티탭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연결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멀티탭을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Google Assistant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이용해 제어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Output</a:t>
            </a: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제어가 안되는 이유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릴레이는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4-5V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넣어줘야 작동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Gpio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3.3V.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진행 현황</a:t>
            </a:r>
            <a:endParaRPr lang="ko-KR" altLang="en-US" sz="2400" spc="-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0BA514-E109-41A8-8BE2-8A91F22EC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85" y="990905"/>
            <a:ext cx="4371429" cy="48761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B2E320-1A11-428A-BF3C-B49D3F956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2" y="1009312"/>
            <a:ext cx="4448796" cy="4839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94C7F2-7198-4AC5-92F8-2A6D7B5E0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576404"/>
            <a:ext cx="6419155" cy="48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16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  esp8266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모듈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Esp8266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모듈을 이용한 원격 제어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760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서버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라즈베리파이에서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서버에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리퀘스트를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주면 작동</a:t>
            </a: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회로도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esp8266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은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3.3V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이고 릴레이는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5V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이므로 일반적인 </a:t>
            </a:r>
            <a:r>
              <a:rPr lang="en-US" altLang="ko-KR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digitalWrite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pin,”HIGH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”)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대신 </a:t>
            </a:r>
            <a:r>
              <a:rPr lang="en-US" altLang="ko-KR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pinMode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pin,INPUT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을 적용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책 대여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대여한 책을 기반으로 점진적인 계획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진행 현황</a:t>
            </a:r>
            <a:endParaRPr lang="ko-KR" altLang="en-US" sz="2400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4555D0-2E67-4214-B62C-2B5729F70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0" y="4384754"/>
            <a:ext cx="4608918" cy="24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39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98003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프로젝트 향후 진행 방향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D8246B-1A08-4981-A22E-C6CCDD1E6094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873C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02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7DC06-B196-4A70-9E01-CDBF5614653E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9741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76956"/>
            <a:ext cx="5277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defRPr/>
            </a:pP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5542" y="1340768"/>
            <a:ext cx="1321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  <a:endParaRPr kumimoji="0" lang="ko-KR" altLang="en-US" sz="1200" b="1" i="0" u="none" strike="noStrike" kern="1200" cap="none" spc="-50" normalizeH="0" baseline="0" noProof="0" dirty="0">
              <a:ln>
                <a:noFill/>
              </a:ln>
              <a:solidFill>
                <a:srgbClr val="FD8623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15543" y="1628800"/>
            <a:ext cx="6187852" cy="27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Esp8266</a:t>
            </a:r>
            <a:r>
              <a:rPr kumimoji="0" lang="ko-KR" altLang="en-US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모듈을 </a:t>
            </a:r>
            <a:r>
              <a:rPr kumimoji="0" lang="ko-KR" altLang="en-US" sz="1100" b="0" i="0" u="none" strike="noStrike" kern="1200" cap="none" spc="-2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라즈베리파이에서</a:t>
            </a:r>
            <a:r>
              <a:rPr kumimoji="0" lang="ko-KR" altLang="en-US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제어</a:t>
            </a:r>
            <a:endParaRPr kumimoji="0" lang="en-US" altLang="ko-KR" sz="1100" b="0" i="0" u="none" strike="noStrike" kern="1200" cap="none" spc="-2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0"/>
              </a:gra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프로젝트 향후 진행 방향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DD5323-FD66-4A94-8855-6BBDBCB57D0A}"/>
              </a:ext>
            </a:extLst>
          </p:cNvPr>
          <p:cNvSpPr/>
          <p:nvPr/>
        </p:nvSpPr>
        <p:spPr>
          <a:xfrm>
            <a:off x="2115542" y="1983323"/>
            <a:ext cx="1628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50" normalizeH="0" baseline="0" noProof="0" dirty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7</a:t>
            </a:r>
            <a:r>
              <a:rPr kumimoji="0" lang="ko-KR" altLang="en-US" sz="1200" b="1" i="0" u="none" strike="noStrike" kern="1200" cap="none" spc="-50" normalizeH="0" baseline="0" noProof="0" dirty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주차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F75A6-9F6C-46C6-9202-9716C1A98A05}"/>
              </a:ext>
            </a:extLst>
          </p:cNvPr>
          <p:cNvSpPr txBox="1"/>
          <p:nvPr/>
        </p:nvSpPr>
        <p:spPr>
          <a:xfrm>
            <a:off x="2115543" y="2271355"/>
            <a:ext cx="6187852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Esp8266</a:t>
            </a:r>
            <a:r>
              <a:rPr lang="ko-KR" altLang="en-US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모듈에 릴레이를 연결하여 원격제어 완성</a:t>
            </a:r>
            <a:endParaRPr kumimoji="0" lang="en-US" altLang="ko-KR" sz="1100" b="0" i="0" u="none" strike="noStrike" kern="1200" cap="none" spc="-2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0"/>
              </a:gra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4C0687-CC60-4A31-A4BA-6EBC61D9B9DF}"/>
              </a:ext>
            </a:extLst>
          </p:cNvPr>
          <p:cNvSpPr/>
          <p:nvPr/>
        </p:nvSpPr>
        <p:spPr>
          <a:xfrm>
            <a:off x="2150931" y="2625301"/>
            <a:ext cx="9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50" normalizeH="0" baseline="0" noProof="0" dirty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8</a:t>
            </a:r>
            <a:r>
              <a:rPr kumimoji="0" lang="ko-KR" altLang="en-US" sz="1200" b="1" i="0" u="none" strike="noStrike" kern="1200" cap="none" spc="-50" normalizeH="0" baseline="0" noProof="0" dirty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주차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BBE91-CC03-4BE1-9B19-AE35433DA607}"/>
              </a:ext>
            </a:extLst>
          </p:cNvPr>
          <p:cNvSpPr txBox="1"/>
          <p:nvPr/>
        </p:nvSpPr>
        <p:spPr>
          <a:xfrm>
            <a:off x="2150932" y="2913333"/>
            <a:ext cx="6187852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 및 </a:t>
            </a:r>
            <a:r>
              <a:rPr lang="ko-KR" altLang="en-US" sz="1100" spc="-20" dirty="0" err="1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멀티탭</a:t>
            </a:r>
            <a:r>
              <a:rPr lang="ko-KR" altLang="en-US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정리</a:t>
            </a:r>
            <a:r>
              <a:rPr lang="en-US" altLang="ko-KR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2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소스코드 보완 및 정리</a:t>
            </a:r>
            <a:endParaRPr kumimoji="0" lang="en-US" altLang="ko-KR" sz="1100" b="0" i="0" u="none" strike="noStrike" kern="1200" cap="none" spc="-2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0"/>
              </a:gra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5298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9419</TotalTime>
  <Words>140</Words>
  <Application>Microsoft Office PowerPoint</Application>
  <PresentationFormat>화면 슬라이드 쇼(4:3)</PresentationFormat>
  <Paragraphs>38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맑은 고딕</vt:lpstr>
      <vt:lpstr>나눔고딕 ExtraBold</vt:lpstr>
      <vt:lpstr>나눔고딕</vt:lpstr>
      <vt:lpstr>Office 테마</vt:lpstr>
      <vt:lpstr>현장실습 5주차 보고서</vt:lpstr>
      <vt:lpstr>1  프로젝트 진행 현황 2  프로젝트 향후 계획</vt:lpstr>
      <vt:lpstr>프로젝트 진행 현황</vt:lpstr>
      <vt:lpstr>프로젝트 진행 현황</vt:lpstr>
      <vt:lpstr>프로젝트 진행 현황</vt:lpstr>
      <vt:lpstr>프로젝트 향후 진행 방향</vt:lpstr>
      <vt:lpstr>프로젝트 향후 진행 방향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kimkwaneung</cp:lastModifiedBy>
  <cp:revision>92</cp:revision>
  <cp:lastPrinted>2011-08-28T20:58:26Z</cp:lastPrinted>
  <dcterms:created xsi:type="dcterms:W3CDTF">2011-08-16T07:24:57Z</dcterms:created>
  <dcterms:modified xsi:type="dcterms:W3CDTF">2018-07-27T05:28:57Z</dcterms:modified>
</cp:coreProperties>
</file>