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10"/>
  </p:notesMasterIdLst>
  <p:handoutMasterIdLst>
    <p:handoutMasterId r:id="rId11"/>
  </p:handoutMasterIdLst>
  <p:sldIdLst>
    <p:sldId id="287" r:id="rId2"/>
    <p:sldId id="283" r:id="rId3"/>
    <p:sldId id="312" r:id="rId4"/>
    <p:sldId id="347" r:id="rId5"/>
    <p:sldId id="348" r:id="rId6"/>
    <p:sldId id="344" r:id="rId7"/>
    <p:sldId id="345" r:id="rId8"/>
    <p:sldId id="277" r:id="rId9"/>
  </p:sldIdLst>
  <p:sldSz cx="9144000" cy="6858000" type="screen4x3"/>
  <p:notesSz cx="6805613" cy="9939338"/>
  <p:embeddedFontLst>
    <p:embeddedFont>
      <p:font typeface="나눔고딕" panose="020B0600000101010101" charset="-127"/>
      <p:regular r:id="rId12"/>
      <p:bold r:id="rId13"/>
    </p:embeddedFont>
    <p:embeddedFont>
      <p:font typeface="나눔고딕 ExtraBold" panose="020B0600000101010101" charset="-127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2795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pos="2880">
          <p15:clr>
            <a:srgbClr val="A4A3A4"/>
          </p15:clr>
        </p15:guide>
        <p15:guide id="5" pos="5507">
          <p15:clr>
            <a:srgbClr val="A4A3A4"/>
          </p15:clr>
        </p15:guide>
        <p15:guide id="6" pos="1127">
          <p15:clr>
            <a:srgbClr val="A4A3A4"/>
          </p15:clr>
        </p15:guide>
        <p15:guide id="7" pos="267">
          <p15:clr>
            <a:srgbClr val="A4A3A4"/>
          </p15:clr>
        </p15:guide>
        <p15:guide id="8" pos="14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73C"/>
    <a:srgbClr val="FD7C35"/>
    <a:srgbClr val="FF8232"/>
    <a:srgbClr val="FF963C"/>
    <a:srgbClr val="FF863B"/>
    <a:srgbClr val="FF9933"/>
    <a:srgbClr val="FF7D25"/>
    <a:srgbClr val="FF6600"/>
    <a:srgbClr val="FF6E00"/>
    <a:srgbClr val="FF8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86377" autoAdjust="0"/>
  </p:normalViewPr>
  <p:slideViewPr>
    <p:cSldViewPr>
      <p:cViewPr varScale="1">
        <p:scale>
          <a:sx n="64" d="100"/>
          <a:sy n="64" d="100"/>
        </p:scale>
        <p:origin x="1524" y="60"/>
      </p:cViewPr>
      <p:guideLst>
        <p:guide orient="horz" pos="391"/>
        <p:guide orient="horz" pos="2795"/>
        <p:guide orient="horz" pos="4110"/>
        <p:guide pos="2880"/>
        <p:guide pos="5507"/>
        <p:guide pos="1127"/>
        <p:guide pos="267"/>
        <p:guide pos="14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9862687-C163-48AC-ACE0-D59C959E82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CB33AD-E4AA-4624-B3A0-20B793B8EE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1231E-52A0-4740-A635-3C054BCA33A8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5BED30-D2EA-42FB-A20B-12C2834A75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870F6A-300A-4DD6-86A7-D15C16680F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01214-E239-4867-A3A6-613FD3265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9176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r">
              <a:defRPr sz="1200"/>
            </a:lvl1pPr>
          </a:lstStyle>
          <a:p>
            <a:fld id="{24DFBBAD-CF51-4FA8-8814-5F33CDE721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815" tIns="45907" rIns="91815" bIns="4590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r">
              <a:defRPr sz="1200"/>
            </a:lvl1pPr>
          </a:lstStyle>
          <a:p>
            <a:fld id="{5C2B20BF-27CD-4C66-878F-3D50775A61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266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55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1" r:id="rId2"/>
    <p:sldLayoutId id="2147483770" r:id="rId3"/>
    <p:sldLayoutId id="2147483786" r:id="rId4"/>
    <p:sldLayoutId id="2147483787" r:id="rId5"/>
    <p:sldLayoutId id="2147483788" r:id="rId6"/>
    <p:sldLayoutId id="2147483781" r:id="rId7"/>
    <p:sldLayoutId id="2147483782" r:id="rId8"/>
    <p:sldLayoutId id="2147483783" r:id="rId9"/>
    <p:sldLayoutId id="2147483784" r:id="rId10"/>
    <p:sldLayoutId id="2147483789" r:id="rId11"/>
    <p:sldLayoutId id="2147483790" r:id="rId12"/>
    <p:sldLayoutId id="2147483791" r:id="rId13"/>
    <p:sldLayoutId id="2147483769" r:id="rId14"/>
    <p:sldLayoutId id="2147483785" r:id="rId15"/>
  </p:sldLayoutIdLst>
  <p:transition>
    <p:fade thruBlk="1"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5604" y="3145801"/>
            <a:ext cx="25234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컴퓨터공학 </a:t>
            </a:r>
            <a:r>
              <a:rPr lang="en-US" altLang="ko-KR" sz="12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2016154045 / </a:t>
            </a:r>
            <a:r>
              <a:rPr lang="ko-KR" altLang="en-US" sz="12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김관응</a:t>
            </a:r>
            <a:endParaRPr lang="ko-KR" altLang="en-US" sz="12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302840" y="836712"/>
            <a:ext cx="8229600" cy="172819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200" b="1" spc="-150" dirty="0">
                <a:latin typeface="+mj-ea"/>
              </a:rPr>
              <a:t>현장실습</a:t>
            </a:r>
            <a:br>
              <a:rPr lang="en-US" altLang="ko-KR" sz="4200" b="1" spc="-150">
                <a:latin typeface="+mj-ea"/>
              </a:rPr>
            </a:br>
            <a:r>
              <a:rPr lang="en-US" altLang="ko-KR" sz="4200" b="1" spc="-150">
                <a:latin typeface="+mj-ea"/>
              </a:rPr>
              <a:t>6</a:t>
            </a:r>
            <a:r>
              <a:rPr lang="ko-KR" altLang="en-US" sz="4200" b="1" spc="-150">
                <a:latin typeface="+mj-ea"/>
              </a:rPr>
              <a:t>주차 </a:t>
            </a:r>
            <a:r>
              <a:rPr lang="ko-KR" altLang="en-US" sz="4200" b="1" spc="-150" dirty="0">
                <a:latin typeface="+mj-ea"/>
              </a:rPr>
              <a:t>보고서</a:t>
            </a: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5"/>
          <p:cNvSpPr>
            <a:spLocks noGrp="1"/>
          </p:cNvSpPr>
          <p:nvPr>
            <p:ph type="title" idx="4294967295"/>
          </p:nvPr>
        </p:nvSpPr>
        <p:spPr>
          <a:xfrm>
            <a:off x="2123728" y="1211266"/>
            <a:ext cx="6624736" cy="2685786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2400" spc="-100" dirty="0">
                <a:latin typeface="+mj-ea"/>
              </a:rPr>
              <a:t>1  </a:t>
            </a:r>
            <a:r>
              <a:rPr lang="ko-KR" altLang="en-US" sz="2400" spc="-100" dirty="0">
                <a:latin typeface="+mj-ea"/>
              </a:rPr>
              <a:t>프로젝트 진행 현황</a:t>
            </a:r>
            <a:br>
              <a:rPr lang="en-US" altLang="ko-KR" sz="2400" spc="-100" dirty="0">
                <a:latin typeface="+mj-ea"/>
              </a:rPr>
            </a:br>
            <a:r>
              <a:rPr lang="en-US" altLang="ko-KR" sz="2400" spc="-100" dirty="0">
                <a:latin typeface="+mj-ea"/>
              </a:rPr>
              <a:t>2  </a:t>
            </a:r>
            <a:r>
              <a:rPr lang="ko-KR" altLang="en-US" sz="2400" spc="-100" dirty="0">
                <a:latin typeface="+mj-ea"/>
              </a:rPr>
              <a:t>프로젝트 향후 계획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BE32E1-B7BA-4992-A4BF-59BC2A1CD756}"/>
              </a:ext>
            </a:extLst>
          </p:cNvPr>
          <p:cNvSpPr/>
          <p:nvPr/>
        </p:nvSpPr>
        <p:spPr>
          <a:xfrm>
            <a:off x="328861" y="376956"/>
            <a:ext cx="10134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INDEX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9AF024-A775-40CC-9943-F376371D2D78}"/>
              </a:ext>
            </a:extLst>
          </p:cNvPr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"/>
          <p:cNvSpPr>
            <a:spLocks noGrp="1"/>
          </p:cNvSpPr>
          <p:nvPr>
            <p:ph type="title" idx="4294967295"/>
          </p:nvPr>
        </p:nvSpPr>
        <p:spPr>
          <a:xfrm>
            <a:off x="2084356" y="908720"/>
            <a:ext cx="5439972" cy="2074242"/>
          </a:xfrm>
        </p:spPr>
        <p:txBody>
          <a:bodyPr>
            <a:normAutofit/>
          </a:bodyPr>
          <a:lstStyle/>
          <a:p>
            <a:pPr algn="l"/>
            <a:r>
              <a:rPr lang="ko-KR" altLang="en-US" sz="4200" spc="-80" dirty="0"/>
              <a:t>프로젝트 진행 현황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C9CA0A-1E1A-45A3-BCB2-E578CFA5245B}"/>
              </a:ext>
            </a:extLst>
          </p:cNvPr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7FE8797-418B-4909-9AB8-218D74D9F296}"/>
              </a:ext>
            </a:extLst>
          </p:cNvPr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632710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34076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1   esp8266 </a:t>
            </a:r>
            <a:r>
              <a:rPr lang="ko-KR" altLang="en-US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모듈</a:t>
            </a:r>
            <a:endParaRPr lang="en-US" altLang="ko-KR" sz="12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2580" y="1705509"/>
            <a:ext cx="5179740" cy="49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내용 요약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Esp8266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을 이용한 무선 제어</a:t>
            </a: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2580" y="2492896"/>
            <a:ext cx="6187852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상세 가이드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아두이노</a:t>
            </a: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프로그램을 통한 </a:t>
            </a:r>
            <a:r>
              <a:rPr lang="en-US" altLang="ko-KR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c</a:t>
            </a: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프로그래밍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아두이노는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c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언어를 활용함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314454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80" dirty="0"/>
              <a:t>프로젝트 진행 현황</a:t>
            </a:r>
            <a:endParaRPr lang="ko-KR" altLang="en-US" sz="2400" spc="-100" dirty="0"/>
          </a:p>
        </p:txBody>
      </p:sp>
    </p:spTree>
    <p:extLst>
      <p:ext uri="{BB962C8B-B14F-4D97-AF65-F5344CB8AC3E}">
        <p14:creationId xmlns:p14="http://schemas.microsoft.com/office/powerpoint/2010/main" val="1549881673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34076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2   Led</a:t>
            </a:r>
            <a:r>
              <a:rPr lang="ko-KR" altLang="en-US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제어</a:t>
            </a:r>
            <a:endParaRPr lang="en-US" altLang="ko-KR" sz="12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2580" y="1705509"/>
            <a:ext cx="5179740" cy="49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내용 요약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Esp8266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모듈을 이용한 원격 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led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제어</a:t>
            </a: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2580" y="2492896"/>
            <a:ext cx="6187852" cy="1128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상세 가이드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서버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라즈베리파이에서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서버에 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리퀘스트를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주면 작동</a:t>
            </a: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릴레이모듈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릴레이 모듈은 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5V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임으로 일반적인 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HIGH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값으로는 작동 불가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314454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80" dirty="0"/>
              <a:t>프로젝트 진행 현황</a:t>
            </a:r>
            <a:endParaRPr lang="ko-KR" altLang="en-US" sz="2400" spc="-100" dirty="0"/>
          </a:p>
        </p:txBody>
      </p:sp>
    </p:spTree>
    <p:extLst>
      <p:ext uri="{BB962C8B-B14F-4D97-AF65-F5344CB8AC3E}">
        <p14:creationId xmlns:p14="http://schemas.microsoft.com/office/powerpoint/2010/main" val="1957223969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"/>
          <p:cNvSpPr>
            <a:spLocks noGrp="1"/>
          </p:cNvSpPr>
          <p:nvPr>
            <p:ph type="title" idx="4294967295"/>
          </p:nvPr>
        </p:nvSpPr>
        <p:spPr>
          <a:xfrm>
            <a:off x="2084356" y="908720"/>
            <a:ext cx="5980032" cy="2074242"/>
          </a:xfrm>
        </p:spPr>
        <p:txBody>
          <a:bodyPr>
            <a:normAutofit/>
          </a:bodyPr>
          <a:lstStyle/>
          <a:p>
            <a:pPr algn="l"/>
            <a:r>
              <a:rPr lang="ko-KR" altLang="en-US" sz="4200" spc="-80" dirty="0"/>
              <a:t>프로젝트 향후 진행 방향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D8246B-1A08-4981-A22E-C6CCDD1E6094}"/>
              </a:ext>
            </a:extLst>
          </p:cNvPr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FF873C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n-cs"/>
              </a:rPr>
              <a:t>02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FF873C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537DC06-B196-4A70-9E01-CDBF5614653E}"/>
              </a:ext>
            </a:extLst>
          </p:cNvPr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097413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8861" y="376956"/>
            <a:ext cx="52770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defRPr/>
            </a:pP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FF873C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n-cs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6661" y="238062"/>
            <a:ext cx="6585702" cy="88668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dirty="0"/>
              <a:t>프로젝트 향후 진행 방향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DD5323-FD66-4A94-8855-6BBDBCB57D0A}"/>
              </a:ext>
            </a:extLst>
          </p:cNvPr>
          <p:cNvSpPr/>
          <p:nvPr/>
        </p:nvSpPr>
        <p:spPr>
          <a:xfrm>
            <a:off x="2154776" y="1426280"/>
            <a:ext cx="1628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50" normalizeH="0" baseline="0" noProof="0" dirty="0">
                <a:ln>
                  <a:noFill/>
                </a:ln>
                <a:solidFill>
                  <a:srgbClr val="FD8623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7</a:t>
            </a:r>
            <a:r>
              <a:rPr kumimoji="0" lang="ko-KR" altLang="en-US" sz="1200" b="1" i="0" u="none" strike="noStrike" kern="1200" cap="none" spc="-50" normalizeH="0" baseline="0" noProof="0" dirty="0">
                <a:ln>
                  <a:noFill/>
                </a:ln>
                <a:solidFill>
                  <a:srgbClr val="FD8623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주차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1F75A6-9F6C-46C6-9202-9716C1A98A05}"/>
              </a:ext>
            </a:extLst>
          </p:cNvPr>
          <p:cNvSpPr txBox="1"/>
          <p:nvPr/>
        </p:nvSpPr>
        <p:spPr>
          <a:xfrm>
            <a:off x="2154777" y="1714312"/>
            <a:ext cx="6187852" cy="270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marR="0" lvl="0" indent="-177800" algn="l" defTabSz="914400" rtl="0" eaLnBrk="1" fontAlgn="auto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spc="-2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Esp8266</a:t>
            </a:r>
            <a:r>
              <a:rPr lang="ko-KR" altLang="en-US" sz="1100" spc="-2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모듈에 릴레이를 연결하여 </a:t>
            </a:r>
            <a:r>
              <a:rPr lang="ko-KR" altLang="en-US" sz="1100" spc="-2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원격제어 완성 및 웹서버 구축</a:t>
            </a:r>
            <a:endParaRPr kumimoji="0" lang="en-US" altLang="ko-KR" sz="1100" b="0" i="0" u="none" strike="noStrike" kern="1200" cap="none" spc="-2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2700000" scaled="0"/>
              </a:gra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4C0687-CC60-4A31-A4BA-6EBC61D9B9DF}"/>
              </a:ext>
            </a:extLst>
          </p:cNvPr>
          <p:cNvSpPr/>
          <p:nvPr/>
        </p:nvSpPr>
        <p:spPr>
          <a:xfrm>
            <a:off x="2190165" y="2068258"/>
            <a:ext cx="944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50" normalizeH="0" baseline="0" noProof="0" dirty="0">
                <a:ln>
                  <a:noFill/>
                </a:ln>
                <a:solidFill>
                  <a:srgbClr val="FD8623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8</a:t>
            </a:r>
            <a:r>
              <a:rPr kumimoji="0" lang="ko-KR" altLang="en-US" sz="1200" b="1" i="0" u="none" strike="noStrike" kern="1200" cap="none" spc="-50" normalizeH="0" baseline="0" noProof="0" dirty="0">
                <a:ln>
                  <a:noFill/>
                </a:ln>
                <a:solidFill>
                  <a:srgbClr val="FD8623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주차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CBBE91-CC03-4BE1-9B19-AE35433DA607}"/>
              </a:ext>
            </a:extLst>
          </p:cNvPr>
          <p:cNvSpPr txBox="1"/>
          <p:nvPr/>
        </p:nvSpPr>
        <p:spPr>
          <a:xfrm>
            <a:off x="2190166" y="2356290"/>
            <a:ext cx="6187852" cy="270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marR="0" lvl="0" indent="-177800" algn="l" defTabSz="914400" rtl="0" eaLnBrk="1" fontAlgn="auto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spc="-2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모듈 및 </a:t>
            </a:r>
            <a:r>
              <a:rPr lang="ko-KR" altLang="en-US" sz="1100" spc="-20" dirty="0" err="1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멀티탭</a:t>
            </a:r>
            <a:r>
              <a:rPr lang="ko-KR" altLang="en-US" sz="1100" spc="-2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정리</a:t>
            </a:r>
            <a:r>
              <a:rPr lang="en-US" altLang="ko-KR" sz="1100" spc="-2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spc="-2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소스코드 보완 및 정리</a:t>
            </a:r>
            <a:endParaRPr kumimoji="0" lang="en-US" altLang="ko-KR" sz="1100" b="0" i="0" u="none" strike="noStrike" kern="1200" cap="none" spc="-2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2700000" scaled="0"/>
              </a:gra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252989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 rot="10800000">
            <a:off x="431800" y="1418395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7"/>
          <p:cNvSpPr>
            <a:spLocks noGrp="1"/>
          </p:cNvSpPr>
          <p:nvPr>
            <p:ph type="title" idx="4294967295"/>
          </p:nvPr>
        </p:nvSpPr>
        <p:spPr>
          <a:xfrm>
            <a:off x="2088427" y="1241884"/>
            <a:ext cx="6653935" cy="11430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200" b="1">
                <a:latin typeface="+mn-lt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33763580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9421</TotalTime>
  <Words>111</Words>
  <Application>Microsoft Office PowerPoint</Application>
  <PresentationFormat>화면 슬라이드 쇼(4:3)</PresentationFormat>
  <Paragraphs>34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나눔고딕 ExtraBold</vt:lpstr>
      <vt:lpstr>맑은 고딕</vt:lpstr>
      <vt:lpstr>나눔고딕</vt:lpstr>
      <vt:lpstr>Office 테마</vt:lpstr>
      <vt:lpstr>현장실습 6주차 보고서</vt:lpstr>
      <vt:lpstr>1  프로젝트 진행 현황 2  프로젝트 향후 계획</vt:lpstr>
      <vt:lpstr>프로젝트 진행 현황</vt:lpstr>
      <vt:lpstr>프로젝트 진행 현황</vt:lpstr>
      <vt:lpstr>프로젝트 진행 현황</vt:lpstr>
      <vt:lpstr>프로젝트 향후 진행 방향</vt:lpstr>
      <vt:lpstr>프로젝트 향후 진행 방향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kimkwaneung</cp:lastModifiedBy>
  <cp:revision>95</cp:revision>
  <cp:lastPrinted>2011-08-28T20:58:26Z</cp:lastPrinted>
  <dcterms:created xsi:type="dcterms:W3CDTF">2011-08-16T07:24:57Z</dcterms:created>
  <dcterms:modified xsi:type="dcterms:W3CDTF">2018-08-10T07:03:03Z</dcterms:modified>
</cp:coreProperties>
</file>