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287" r:id="rId2"/>
    <p:sldId id="283" r:id="rId3"/>
    <p:sldId id="312" r:id="rId4"/>
    <p:sldId id="347" r:id="rId5"/>
    <p:sldId id="348" r:id="rId6"/>
    <p:sldId id="350" r:id="rId7"/>
    <p:sldId id="351" r:id="rId8"/>
    <p:sldId id="349" r:id="rId9"/>
    <p:sldId id="344" r:id="rId10"/>
    <p:sldId id="345" r:id="rId11"/>
    <p:sldId id="277" r:id="rId12"/>
  </p:sldIdLst>
  <p:sldSz cx="9144000" cy="6858000" type="screen4x3"/>
  <p:notesSz cx="6805613" cy="9939338"/>
  <p:embeddedFontLst>
    <p:embeddedFont>
      <p:font typeface="나눔고딕" panose="020B0600000101010101" charset="-127"/>
      <p:regular r:id="rId15"/>
      <p:bold r:id="rId16"/>
    </p:embeddedFont>
    <p:embeddedFont>
      <p:font typeface="나눔고딕 ExtraBold" panose="020B0600000101010101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6377" autoAdjust="0"/>
  </p:normalViewPr>
  <p:slideViewPr>
    <p:cSldViewPr>
      <p:cViewPr varScale="1">
        <p:scale>
          <a:sx n="64" d="100"/>
          <a:sy n="64" d="100"/>
        </p:scale>
        <p:origin x="1524" y="60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9862687-C163-48AC-ACE0-D59C959E8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B33AD-E4AA-4624-B3A0-20B793B8EE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231E-52A0-4740-A635-3C054BCA33A8}" type="datetimeFigureOut">
              <a:rPr lang="ko-KR" altLang="en-US" smtClean="0"/>
              <a:t>2018-08-10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5BED30-D2EA-42FB-A20B-12C2834A7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70F6A-300A-4DD6-86A7-D15C16680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01214-E239-4867-A3A6-613FD3265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17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컴퓨터공학 </a:t>
            </a:r>
            <a:r>
              <a:rPr lang="en-US" altLang="ko-KR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2016154045 / </a:t>
            </a:r>
            <a:r>
              <a:rPr lang="ko-KR" altLang="en-US" sz="12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김관응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>
                <a:latin typeface="+mj-ea"/>
              </a:rPr>
              <a:t>현장실습</a:t>
            </a:r>
            <a:br>
              <a:rPr lang="en-US" altLang="ko-KR" sz="4200" b="1" spc="-150" dirty="0">
                <a:latin typeface="+mj-ea"/>
              </a:rPr>
            </a:br>
            <a:r>
              <a:rPr lang="en-US" altLang="ko-KR" sz="4200" b="1" spc="-150" dirty="0">
                <a:latin typeface="+mj-ea"/>
              </a:rPr>
              <a:t>7</a:t>
            </a:r>
            <a:r>
              <a:rPr lang="ko-KR" altLang="en-US" sz="4200" b="1" spc="-150" dirty="0">
                <a:latin typeface="+mj-ea"/>
              </a:rPr>
              <a:t>주차 보고서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defRPr/>
            </a:pP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프로젝트 향후 진행 방향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4C0687-CC60-4A31-A4BA-6EBC61D9B9DF}"/>
              </a:ext>
            </a:extLst>
          </p:cNvPr>
          <p:cNvSpPr/>
          <p:nvPr/>
        </p:nvSpPr>
        <p:spPr>
          <a:xfrm>
            <a:off x="2156661" y="1484952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8</a:t>
            </a:r>
            <a:r>
              <a: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주차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BBE91-CC03-4BE1-9B19-AE35433DA607}"/>
              </a:ext>
            </a:extLst>
          </p:cNvPr>
          <p:cNvSpPr txBox="1"/>
          <p:nvPr/>
        </p:nvSpPr>
        <p:spPr>
          <a:xfrm>
            <a:off x="2156662" y="1772984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 및 </a:t>
            </a:r>
            <a:r>
              <a:rPr lang="ko-KR" altLang="en-US" sz="1100" spc="-20" dirty="0" err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멀티탭</a:t>
            </a:r>
            <a:r>
              <a:rPr lang="ko-KR" altLang="en-US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정리</a:t>
            </a:r>
            <a:r>
              <a:rPr lang="en-US" altLang="ko-KR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소스코드 보완 및 정리</a:t>
            </a:r>
            <a:endParaRPr kumimoji="0" lang="en-US" altLang="ko-KR" sz="1100" b="0" i="0" u="none" strike="noStrike" kern="1200" cap="none" spc="-2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0"/>
              </a:gra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5298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268578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1  </a:t>
            </a:r>
            <a:r>
              <a:rPr lang="ko-KR" altLang="en-US" sz="2400" spc="-100" dirty="0">
                <a:latin typeface="+mj-ea"/>
              </a:rPr>
              <a:t>프로젝트 진행 현황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2  </a:t>
            </a:r>
            <a:r>
              <a:rPr lang="ko-KR" altLang="en-US" sz="2400" spc="-100" dirty="0">
                <a:latin typeface="+mj-ea"/>
              </a:rPr>
              <a:t>프로젝트 향후 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BE32E1-B7BA-4992-A4BF-59BC2A1CD756}"/>
              </a:ext>
            </a:extLst>
          </p:cNvPr>
          <p:cNvSpPr/>
          <p:nvPr/>
        </p:nvSpPr>
        <p:spPr>
          <a:xfrm>
            <a:off x="328861" y="376956"/>
            <a:ext cx="10134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9AF024-A775-40CC-9943-F376371D2D78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프로젝트 진행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C9CA0A-1E1A-45A3-BCB2-E578CFA5245B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E8797-418B-4909-9AB8-218D74D9F296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3271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 esp8266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모듈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Esp8266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을 이용한 무선 릴레이 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아두이노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프로그램을 통한 </a:t>
            </a: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c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프로그래밍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아두이노는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c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언어를 활용함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진행 현황</a:t>
            </a:r>
            <a:endParaRPr lang="ko-KR" altLang="en-US" sz="2400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A3592-91B7-4B83-AE93-F5FB8019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11" y="1705509"/>
            <a:ext cx="2924583" cy="4020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F09BC6-2B4E-4B33-96A0-3307EF2DE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09" y="592399"/>
            <a:ext cx="2572109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16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릴레이 제어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Esp8266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모듈을 이용한 원격 릴레이 모듈 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33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서버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라즈베리파이에서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서버에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리퀘스트를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주면 작동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릴레이모듈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릴레이 모듈은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5V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임으로 일반적인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HIGH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값으로는 작동 불가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따라서 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Digitalwrite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가아닌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pinMode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이용해 직접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5V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릴레이모듈에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넣어줌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진행 현황</a:t>
            </a:r>
            <a:endParaRPr lang="ko-KR" altLang="en-US" sz="2400" spc="-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F1959B-509F-476D-8C1F-7BE0D114D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6373114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39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3 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배선 완료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진행 현황</a:t>
            </a:r>
            <a:endParaRPr lang="ko-KR" altLang="en-US" sz="2400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5C0F8B-C30F-4444-A89D-DA5A4C758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00" y="1832023"/>
            <a:ext cx="6238399" cy="467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759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4 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프로토타입 완성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진행 현황</a:t>
            </a:r>
            <a:endParaRPr lang="ko-KR" altLang="en-US" sz="2400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26D50-D896-49F3-ADDA-5D42C5D64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46" y="1739882"/>
            <a:ext cx="6549307" cy="490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0697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웹서버 제작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웹서버를 이용해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PC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와 모바일에서도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멀티탭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서버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HTML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자바스크립트이용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진행 현황</a:t>
            </a:r>
            <a:endParaRPr lang="ko-KR" altLang="en-US" sz="2400" spc="-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870959-F937-45DD-8FDF-3A36B3269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95" y="3490790"/>
            <a:ext cx="1895740" cy="23434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F8161D-D294-4DB4-A112-544539F5D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2" y="3490790"/>
            <a:ext cx="1848108" cy="23244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1DD573-D335-4AC2-9177-3A0128161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59" y="0"/>
            <a:ext cx="6218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142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98003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프로젝트 향후 진행 방향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D8246B-1A08-4981-A22E-C6CCDD1E6094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873C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02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7DC06-B196-4A70-9E01-CDBF5614653E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9741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9466</TotalTime>
  <Words>151</Words>
  <Application>Microsoft Office PowerPoint</Application>
  <PresentationFormat>화면 슬라이드 쇼(4:3)</PresentationFormat>
  <Paragraphs>47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나눔고딕</vt:lpstr>
      <vt:lpstr>나눔고딕 ExtraBold</vt:lpstr>
      <vt:lpstr>맑은 고딕</vt:lpstr>
      <vt:lpstr>Office 테마</vt:lpstr>
      <vt:lpstr>현장실습 7주차 보고서</vt:lpstr>
      <vt:lpstr>1  프로젝트 진행 현황 2  프로젝트 향후 계획</vt:lpstr>
      <vt:lpstr>프로젝트 진행 현황</vt:lpstr>
      <vt:lpstr>프로젝트 진행 현황</vt:lpstr>
      <vt:lpstr>프로젝트 진행 현황</vt:lpstr>
      <vt:lpstr>프로젝트 진행 현황</vt:lpstr>
      <vt:lpstr>프로젝트 진행 현황</vt:lpstr>
      <vt:lpstr>프로젝트 진행 현황</vt:lpstr>
      <vt:lpstr>프로젝트 향후 진행 방향</vt:lpstr>
      <vt:lpstr>프로젝트 향후 진행 방향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kimkwaneung</cp:lastModifiedBy>
  <cp:revision>101</cp:revision>
  <cp:lastPrinted>2011-08-28T20:58:26Z</cp:lastPrinted>
  <dcterms:created xsi:type="dcterms:W3CDTF">2011-08-16T07:24:57Z</dcterms:created>
  <dcterms:modified xsi:type="dcterms:W3CDTF">2018-08-10T07:02:54Z</dcterms:modified>
</cp:coreProperties>
</file>