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9"/>
  </p:notesMasterIdLst>
  <p:handoutMasterIdLst>
    <p:handoutMasterId r:id="rId20"/>
  </p:handoutMasterIdLst>
  <p:sldIdLst>
    <p:sldId id="287" r:id="rId2"/>
    <p:sldId id="283" r:id="rId3"/>
    <p:sldId id="312" r:id="rId4"/>
    <p:sldId id="358" r:id="rId5"/>
    <p:sldId id="359" r:id="rId6"/>
    <p:sldId id="344" r:id="rId7"/>
    <p:sldId id="348" r:id="rId8"/>
    <p:sldId id="355" r:id="rId9"/>
    <p:sldId id="353" r:id="rId10"/>
    <p:sldId id="354" r:id="rId11"/>
    <p:sldId id="356" r:id="rId12"/>
    <p:sldId id="349" r:id="rId13"/>
    <p:sldId id="350" r:id="rId14"/>
    <p:sldId id="351" r:id="rId15"/>
    <p:sldId id="352" r:id="rId16"/>
    <p:sldId id="360" r:id="rId17"/>
    <p:sldId id="277" r:id="rId18"/>
  </p:sldIdLst>
  <p:sldSz cx="9144000" cy="6858000" type="screen4x3"/>
  <p:notesSz cx="6805613" cy="9939338"/>
  <p:embeddedFontLst>
    <p:embeddedFont>
      <p:font typeface="나눔고딕" panose="020B0600000101010101" charset="-127"/>
      <p:regular r:id="rId21"/>
      <p:bold r:id="rId22"/>
    </p:embeddedFont>
    <p:embeddedFont>
      <p:font typeface="나눔고딕 ExtraBold" panose="020B0600000101010101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377" autoAdjust="0"/>
  </p:normalViewPr>
  <p:slideViewPr>
    <p:cSldViewPr>
      <p:cViewPr varScale="1">
        <p:scale>
          <a:sx n="100" d="100"/>
          <a:sy n="100" d="100"/>
        </p:scale>
        <p:origin x="1860" y="78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9862687-C163-48AC-ACE0-D59C959E8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CB33AD-E4AA-4624-B3A0-20B793B8EE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1231E-52A0-4740-A635-3C054BCA33A8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5BED30-D2EA-42FB-A20B-12C2834A7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70F6A-300A-4DD6-86A7-D15C16680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01214-E239-4867-A3A6-613FD3265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17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2018-08-14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컴퓨터공학 </a:t>
            </a:r>
            <a:r>
              <a:rPr lang="en-US" altLang="ko-KR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2016154045 / </a:t>
            </a:r>
            <a:r>
              <a:rPr lang="ko-KR" altLang="en-US" sz="12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김관응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>
                <a:latin typeface="+mj-ea"/>
              </a:rPr>
              <a:t>현장실습</a:t>
            </a:r>
            <a:br>
              <a:rPr lang="en-US" altLang="ko-KR" sz="4200" b="1" spc="-150" dirty="0">
                <a:latin typeface="+mj-ea"/>
              </a:rPr>
            </a:br>
            <a:r>
              <a:rPr lang="en-US" altLang="ko-KR" sz="4200" b="1" spc="-150" dirty="0">
                <a:latin typeface="+mj-ea"/>
              </a:rPr>
              <a:t>8</a:t>
            </a:r>
            <a:r>
              <a:rPr lang="ko-KR" altLang="en-US" sz="4200" b="1" spc="-150" dirty="0">
                <a:latin typeface="+mj-ea"/>
              </a:rPr>
              <a:t>주차 보고서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4   </a:t>
            </a:r>
            <a:r>
              <a:rPr lang="ko-KR" altLang="en-US" sz="1200" b="1" spc="-80" dirty="0" err="1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멀티탭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제어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Esp8266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모듈을 이용한 원격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멀티탭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제어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전원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5V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어댑터로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ESP8266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모듈에 </a:t>
            </a:r>
            <a:r>
              <a:rPr lang="ko-KR" altLang="en-US" sz="1200" spc="-2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전원을 공급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목표 및 계획</a:t>
            </a:r>
            <a:endParaRPr lang="ko-KR" altLang="en-US" sz="2400" spc="-100" dirty="0"/>
          </a:p>
        </p:txBody>
      </p:sp>
    </p:spTree>
    <p:extLst>
      <p:ext uri="{BB962C8B-B14F-4D97-AF65-F5344CB8AC3E}">
        <p14:creationId xmlns:p14="http://schemas.microsoft.com/office/powerpoint/2010/main" val="214618445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5  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웹서버 제작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웹서버를 이용해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멀티탭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제어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내용</a:t>
            </a:r>
            <a:endParaRPr lang="ko-KR" altLang="en-US" sz="2400" spc="-100" dirty="0"/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12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전원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버튼을 통해 전원을 켜고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끌수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현재상태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멀티탭이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켜진지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꺼진지를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확인할 수 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CDE8C0F-58C2-44FC-B53B-83ABACF0E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08" y="2276314"/>
            <a:ext cx="3829584" cy="230537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9513BDB-FBA1-49E2-9838-68F1771BE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73" y="0"/>
            <a:ext cx="6211653" cy="6858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F751B2B-AF6C-4A82-8D26-E304DC7BD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91" y="2199168"/>
            <a:ext cx="1857634" cy="236253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5A91A8E-53B9-4F08-9522-581BA366C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91" y="2190338"/>
            <a:ext cx="189574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542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98003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프로젝트 개선사항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D8246B-1A08-4981-A22E-C6CCDD1E6094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873C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03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7DC06-B196-4A70-9E01-CDBF5614653E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32414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873C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03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프로젝트 개선사항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4C0687-CC60-4A31-A4BA-6EBC61D9B9DF}"/>
              </a:ext>
            </a:extLst>
          </p:cNvPr>
          <p:cNvSpPr/>
          <p:nvPr/>
        </p:nvSpPr>
        <p:spPr>
          <a:xfrm>
            <a:off x="2156661" y="1484952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보안</a:t>
            </a:r>
            <a:endParaRPr kumimoji="0" lang="ko-KR" altLang="en-US" sz="1200" b="1" i="0" u="none" strike="noStrike" kern="1200" cap="none" spc="-50" normalizeH="0" baseline="0" noProof="0" dirty="0">
              <a:ln>
                <a:noFill/>
              </a:ln>
              <a:solidFill>
                <a:srgbClr val="FD8623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BBE91-CC03-4BE1-9B19-AE35433DA607}"/>
              </a:ext>
            </a:extLst>
          </p:cNvPr>
          <p:cNvSpPr txBox="1"/>
          <p:nvPr/>
        </p:nvSpPr>
        <p:spPr>
          <a:xfrm>
            <a:off x="2156662" y="1772984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계정을 설정함으로써 보안 강화</a:t>
            </a:r>
            <a:r>
              <a:rPr kumimoji="0" lang="en-US" altLang="ko-KR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23187A-4896-4781-AD05-3B0E828E8510}"/>
              </a:ext>
            </a:extLst>
          </p:cNvPr>
          <p:cNvSpPr/>
          <p:nvPr/>
        </p:nvSpPr>
        <p:spPr>
          <a:xfrm>
            <a:off x="2156661" y="2133192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모듈 일체화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CD31B-50D4-4FED-B90E-378F903E84F4}"/>
              </a:ext>
            </a:extLst>
          </p:cNvPr>
          <p:cNvSpPr txBox="1"/>
          <p:nvPr/>
        </p:nvSpPr>
        <p:spPr>
          <a:xfrm>
            <a:off x="2156662" y="2421224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모듈을 </a:t>
            </a:r>
            <a:r>
              <a:rPr kumimoji="0" lang="ko-KR" altLang="en-US" sz="1100" b="0" i="0" u="none" strike="noStrike" kern="1200" cap="none" spc="-2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멀티탭</a:t>
            </a:r>
            <a:r>
              <a:rPr kumimoji="0" lang="ko-KR" altLang="en-US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안에 넣음으로써 실사용에 용이하고 안전하게 설계</a:t>
            </a:r>
            <a:r>
              <a:rPr kumimoji="0" lang="en-US" altLang="ko-KR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93048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98003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 err="1"/>
              <a:t>느낀점</a:t>
            </a:r>
            <a:endParaRPr lang="ko-KR" altLang="en-US" sz="4200" spc="-8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D8246B-1A08-4981-A22E-C6CCDD1E6094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873C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04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7DC06-B196-4A70-9E01-CDBF5614653E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5268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873C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04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err="1"/>
              <a:t>느낀점</a:t>
            </a:r>
            <a:endParaRPr lang="ko-KR" altLang="en-US" sz="2400" spc="-100" dirty="0"/>
          </a:p>
        </p:txBody>
      </p:sp>
      <p:sp>
        <p:nvSpPr>
          <p:cNvPr id="8" name="제목 6">
            <a:extLst>
              <a:ext uri="{FF2B5EF4-FFF2-40B4-BE49-F238E27FC236}">
                <a16:creationId xmlns:a16="http://schemas.microsoft.com/office/drawing/2014/main" id="{6362699A-736D-4346-93DF-474DBB1A6F4F}"/>
              </a:ext>
            </a:extLst>
          </p:cNvPr>
          <p:cNvSpPr txBox="1">
            <a:spLocks/>
          </p:cNvSpPr>
          <p:nvPr/>
        </p:nvSpPr>
        <p:spPr>
          <a:xfrm>
            <a:off x="819682" y="2473866"/>
            <a:ext cx="5931654" cy="7130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7200" spc="-80" dirty="0" err="1"/>
              <a:t>라즈베리파이</a:t>
            </a:r>
            <a:endParaRPr lang="ko-KR" altLang="en-US" sz="7200" spc="-80" dirty="0"/>
          </a:p>
        </p:txBody>
      </p:sp>
      <p:sp>
        <p:nvSpPr>
          <p:cNvPr id="9" name="제목 6">
            <a:extLst>
              <a:ext uri="{FF2B5EF4-FFF2-40B4-BE49-F238E27FC236}">
                <a16:creationId xmlns:a16="http://schemas.microsoft.com/office/drawing/2014/main" id="{00BA1F67-7468-4E16-B33D-1AB54AF6AAA9}"/>
              </a:ext>
            </a:extLst>
          </p:cNvPr>
          <p:cNvSpPr txBox="1">
            <a:spLocks/>
          </p:cNvSpPr>
          <p:nvPr/>
        </p:nvSpPr>
        <p:spPr>
          <a:xfrm>
            <a:off x="5004048" y="4603968"/>
            <a:ext cx="3193968" cy="684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7200" spc="-80" dirty="0" err="1"/>
              <a:t>파이썬</a:t>
            </a:r>
            <a:endParaRPr lang="ko-KR" altLang="en-US" sz="7200" spc="-80" dirty="0"/>
          </a:p>
        </p:txBody>
      </p:sp>
      <p:sp>
        <p:nvSpPr>
          <p:cNvPr id="10" name="제목 6">
            <a:extLst>
              <a:ext uri="{FF2B5EF4-FFF2-40B4-BE49-F238E27FC236}">
                <a16:creationId xmlns:a16="http://schemas.microsoft.com/office/drawing/2014/main" id="{41E41469-EA0C-4C24-9D50-3C2F843B88CD}"/>
              </a:ext>
            </a:extLst>
          </p:cNvPr>
          <p:cNvSpPr txBox="1">
            <a:spLocks/>
          </p:cNvSpPr>
          <p:nvPr/>
        </p:nvSpPr>
        <p:spPr>
          <a:xfrm>
            <a:off x="1747235" y="4329100"/>
            <a:ext cx="1681124" cy="713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200" spc="-80" dirty="0"/>
              <a:t>가능성</a:t>
            </a:r>
          </a:p>
        </p:txBody>
      </p:sp>
      <p:sp>
        <p:nvSpPr>
          <p:cNvPr id="11" name="제목 6">
            <a:extLst>
              <a:ext uri="{FF2B5EF4-FFF2-40B4-BE49-F238E27FC236}">
                <a16:creationId xmlns:a16="http://schemas.microsoft.com/office/drawing/2014/main" id="{91B3DFF7-7EFC-4EB7-8A1E-8EB30D51C043}"/>
              </a:ext>
            </a:extLst>
          </p:cNvPr>
          <p:cNvSpPr txBox="1">
            <a:spLocks/>
          </p:cNvSpPr>
          <p:nvPr/>
        </p:nvSpPr>
        <p:spPr>
          <a:xfrm>
            <a:off x="6601032" y="2926882"/>
            <a:ext cx="1764196" cy="68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200" spc="-80"/>
              <a:t>확장성</a:t>
            </a:r>
            <a:endParaRPr lang="ko-KR" altLang="en-US" sz="4200" spc="-80" dirty="0"/>
          </a:p>
        </p:txBody>
      </p:sp>
    </p:spTree>
    <p:extLst>
      <p:ext uri="{BB962C8B-B14F-4D97-AF65-F5344CB8AC3E}">
        <p14:creationId xmlns:p14="http://schemas.microsoft.com/office/powerpoint/2010/main" val="14192068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6">
            <a:extLst>
              <a:ext uri="{FF2B5EF4-FFF2-40B4-BE49-F238E27FC236}">
                <a16:creationId xmlns:a16="http://schemas.microsoft.com/office/drawing/2014/main" id="{41E41469-EA0C-4C24-9D50-3C2F843B88CD}"/>
              </a:ext>
            </a:extLst>
          </p:cNvPr>
          <p:cNvSpPr txBox="1">
            <a:spLocks/>
          </p:cNvSpPr>
          <p:nvPr/>
        </p:nvSpPr>
        <p:spPr>
          <a:xfrm>
            <a:off x="1511660" y="3084216"/>
            <a:ext cx="2152174" cy="7130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7200" spc="-80" dirty="0"/>
              <a:t>확신</a:t>
            </a:r>
          </a:p>
        </p:txBody>
      </p:sp>
      <p:sp>
        <p:nvSpPr>
          <p:cNvPr id="14" name="제목 6">
            <a:extLst>
              <a:ext uri="{FF2B5EF4-FFF2-40B4-BE49-F238E27FC236}">
                <a16:creationId xmlns:a16="http://schemas.microsoft.com/office/drawing/2014/main" id="{066FEFDF-1207-4F1E-87F2-13A9CD9AB19F}"/>
              </a:ext>
            </a:extLst>
          </p:cNvPr>
          <p:cNvSpPr txBox="1">
            <a:spLocks/>
          </p:cNvSpPr>
          <p:nvPr/>
        </p:nvSpPr>
        <p:spPr>
          <a:xfrm>
            <a:off x="5004048" y="3072458"/>
            <a:ext cx="2808312" cy="7130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7200" spc="-80" dirty="0"/>
              <a:t>자신감</a:t>
            </a:r>
          </a:p>
        </p:txBody>
      </p:sp>
    </p:spTree>
    <p:extLst>
      <p:ext uri="{BB962C8B-B14F-4D97-AF65-F5344CB8AC3E}">
        <p14:creationId xmlns:p14="http://schemas.microsoft.com/office/powerpoint/2010/main" val="1963303266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268578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1  </a:t>
            </a:r>
            <a:r>
              <a:rPr lang="ko-KR" altLang="en-US" sz="2400" spc="-100" dirty="0">
                <a:latin typeface="+mj-ea"/>
              </a:rPr>
              <a:t>프로젝트 목표 및 계획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2  </a:t>
            </a:r>
            <a:r>
              <a:rPr lang="ko-KR" altLang="en-US" sz="2400" spc="-100" dirty="0">
                <a:latin typeface="+mj-ea"/>
              </a:rPr>
              <a:t>프로젝트 내용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3  </a:t>
            </a:r>
            <a:r>
              <a:rPr lang="ko-KR" altLang="en-US" sz="2400" spc="-100" dirty="0">
                <a:latin typeface="+mj-ea"/>
              </a:rPr>
              <a:t>프로젝트 개선사항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4  </a:t>
            </a:r>
            <a:r>
              <a:rPr lang="ko-KR" altLang="en-US" sz="2400" spc="-100" dirty="0" err="1">
                <a:latin typeface="+mj-ea"/>
              </a:rPr>
              <a:t>느낀점</a:t>
            </a:r>
            <a:endParaRPr lang="ko-KR" altLang="en-US" sz="2400" spc="-100" dirty="0"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BE32E1-B7BA-4992-A4BF-59BC2A1CD756}"/>
              </a:ext>
            </a:extLst>
          </p:cNvPr>
          <p:cNvSpPr/>
          <p:nvPr/>
        </p:nvSpPr>
        <p:spPr>
          <a:xfrm>
            <a:off x="328861" y="376956"/>
            <a:ext cx="10134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9AF024-A775-40CC-9943-F376371D2D78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프로젝트 목표 및 계획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C9CA0A-1E1A-45A3-BCB2-E578CFA5245B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FE8797-418B-4909-9AB8-218D74D9F296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3271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목표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음성인식을 통한 무선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멀티탭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제어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목표 및 계획</a:t>
            </a:r>
            <a:endParaRPr lang="ko-KR" altLang="en-US" sz="2400" spc="-100" dirty="0"/>
          </a:p>
        </p:txBody>
      </p:sp>
    </p:spTree>
    <p:extLst>
      <p:ext uri="{BB962C8B-B14F-4D97-AF65-F5344CB8AC3E}">
        <p14:creationId xmlns:p14="http://schemas.microsoft.com/office/powerpoint/2010/main" val="37739885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계획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70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라즈베리파이에서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서버에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리퀘스트를줘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와이파이모듈을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작동시키고 이에 연결된 릴레이로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멀티탭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전류를 제어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97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라즈베리파이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GoogleAssistant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이용해 음성인식을 하고 웹서버를 구축한다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릴레이 모듈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릴레이 모듈을 통해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멀티탭을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제어한다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ESP8266</a:t>
            </a: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ESP8266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모듈을 통해 릴레이를 제어한다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5V 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어댑터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5V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어댑터를 통해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ESP8266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 전원을 공급한다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목표 및 계획</a:t>
            </a:r>
            <a:endParaRPr lang="ko-KR" altLang="en-US" sz="2400" spc="-100" dirty="0"/>
          </a:p>
        </p:txBody>
      </p:sp>
    </p:spTree>
    <p:extLst>
      <p:ext uri="{BB962C8B-B14F-4D97-AF65-F5344CB8AC3E}">
        <p14:creationId xmlns:p14="http://schemas.microsoft.com/office/powerpoint/2010/main" val="338624559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98003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프로젝트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D8246B-1A08-4981-A22E-C6CCDD1E6094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873C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02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7DC06-B196-4A70-9E01-CDBF5614653E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9741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 </a:t>
            </a:r>
            <a:r>
              <a:rPr lang="en-US" altLang="ko-KR" sz="1200" b="1" spc="-80" dirty="0" err="1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GoogleAssistant</a:t>
            </a:r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설치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GoogleAssistant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설치로 음성인식 서비스 사용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기기등록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구글 개발자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홈페이지에들어가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기기를 등록하고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다운받아 설치한다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내용</a:t>
            </a:r>
            <a:endParaRPr lang="ko-KR" altLang="en-US" sz="2400" spc="-1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13E863C-421F-404F-B509-064F2633A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81" y="4314174"/>
            <a:ext cx="3667637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39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200" b="1" spc="-8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릴레이 제어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릴레이 모듈을 이용한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220V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제어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33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전원제어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릴레이 모듈에 신호를 주면 전류의 흐름을 제어할 수 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신호 세기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릴레이 모듈은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5V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에서 동작한다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일반적인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GPIO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3.3V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내용</a:t>
            </a:r>
            <a:endParaRPr lang="ko-KR" altLang="en-US" sz="2400" spc="-100" dirty="0"/>
          </a:p>
        </p:txBody>
      </p:sp>
    </p:spTree>
    <p:extLst>
      <p:ext uri="{BB962C8B-B14F-4D97-AF65-F5344CB8AC3E}">
        <p14:creationId xmlns:p14="http://schemas.microsoft.com/office/powerpoint/2010/main" val="290772287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3   ESP8266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제어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Esp8266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모듈을 이용한 원격 제어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33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서버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서버에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리퀘스트를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주면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on/off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작동한다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릴레이모듈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릴레이 모듈은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5V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임으로 일반적인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HIGH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값으로는 작동이 불가능하다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따라서 </a:t>
            </a:r>
            <a:r>
              <a:rPr lang="en-US" altLang="ko-KR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Digitalwrite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가아닌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pinMode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이용해 직접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5V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릴레이모듈에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넣어주었다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프로젝트 내용</a:t>
            </a:r>
            <a:endParaRPr lang="ko-KR" altLang="en-US" sz="2400" spc="-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DA2CEF-3F49-45E0-99CA-7FD38CF27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23" y="1424595"/>
            <a:ext cx="2907246" cy="38763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2A2026-D513-401D-B791-5D9D12A7E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7" y="1557076"/>
            <a:ext cx="3505689" cy="37438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D2835E-4E70-4E47-A337-53D7496D5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56" y="807843"/>
            <a:ext cx="3496163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312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9597</TotalTime>
  <Words>305</Words>
  <Application>Microsoft Office PowerPoint</Application>
  <PresentationFormat>화면 슬라이드 쇼(4:3)</PresentationFormat>
  <Paragraphs>95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</vt:lpstr>
      <vt:lpstr>Arial</vt:lpstr>
      <vt:lpstr>맑은 고딕</vt:lpstr>
      <vt:lpstr>나눔고딕 ExtraBold</vt:lpstr>
      <vt:lpstr>Office 테마</vt:lpstr>
      <vt:lpstr>현장실습 8주차 보고서</vt:lpstr>
      <vt:lpstr>1  프로젝트 목표 및 계획 2  프로젝트 내용 3  프로젝트 개선사항 4  느낀점</vt:lpstr>
      <vt:lpstr>프로젝트 목표 및 계획</vt:lpstr>
      <vt:lpstr>프로젝트 목표 및 계획</vt:lpstr>
      <vt:lpstr>프로젝트 목표 및 계획</vt:lpstr>
      <vt:lpstr>프로젝트 내용</vt:lpstr>
      <vt:lpstr>프로젝트 내용</vt:lpstr>
      <vt:lpstr>프로젝트 내용</vt:lpstr>
      <vt:lpstr>프로젝트 내용</vt:lpstr>
      <vt:lpstr>프로젝트 목표 및 계획</vt:lpstr>
      <vt:lpstr>프로젝트 내용</vt:lpstr>
      <vt:lpstr>프로젝트 개선사항</vt:lpstr>
      <vt:lpstr>프로젝트 개선사항</vt:lpstr>
      <vt:lpstr>느낀점</vt:lpstr>
      <vt:lpstr>느낀점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kimkwaneung</cp:lastModifiedBy>
  <cp:revision>128</cp:revision>
  <cp:lastPrinted>2011-08-28T20:58:26Z</cp:lastPrinted>
  <dcterms:created xsi:type="dcterms:W3CDTF">2011-08-16T07:24:57Z</dcterms:created>
  <dcterms:modified xsi:type="dcterms:W3CDTF">2018-08-14T01:05:20Z</dcterms:modified>
</cp:coreProperties>
</file>