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1" r:id="rId2"/>
    <p:sldId id="458" r:id="rId3"/>
    <p:sldId id="468" r:id="rId4"/>
    <p:sldId id="454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21" r:id="rId1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96" d="100"/>
          <a:sy n="96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legend.html" TargetMode="External"/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annotate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pie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tutorials/introductory/pyplot.html" TargetMode="External"/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xticks.html" TargetMode="External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Counter" TargetMode="External"/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tplotlib.org/api/_as_gen/matplotlib.pyplot.ax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ea typeface="나눔스퀘어 Bold" panose="020B0600000101010101" pitchFamily="50" charset="-127"/>
              </a:rPr>
              <a:t>Chap 4 </a:t>
            </a:r>
            <a:r>
              <a:rPr lang="ko-KR" altLang="en-US" sz="2800" dirty="0">
                <a:ea typeface="나눔스퀘어 Bold" panose="020B0600000101010101" pitchFamily="50" charset="-127"/>
              </a:rPr>
              <a:t>파이썬으로 데이터수집하기</a:t>
            </a:r>
            <a:r>
              <a:rPr lang="en-US" altLang="ko-KR" sz="2800" dirty="0">
                <a:ea typeface="나눔스퀘어 Bold" panose="020B0600000101010101" pitchFamily="50" charset="-127"/>
              </a:rPr>
              <a:t/>
            </a:r>
            <a:br>
              <a:rPr lang="en-US" altLang="ko-KR" sz="2800" dirty="0">
                <a:ea typeface="나눔스퀘어 Bold" panose="020B0600000101010101" pitchFamily="50" charset="-127"/>
              </a:rPr>
            </a:br>
            <a:r>
              <a:rPr lang="en-US" altLang="ko-KR" sz="2800" dirty="0" smtClean="0">
                <a:ea typeface="나눔스퀘어 Bold" panose="020B0600000101010101" pitchFamily="50" charset="-127"/>
              </a:rPr>
              <a:t>          (</a:t>
            </a:r>
            <a:r>
              <a:rPr lang="ko-KR" altLang="en-US" sz="2800" dirty="0">
                <a:ea typeface="나눔스퀘어 Bold" panose="020B0600000101010101" pitchFamily="50" charset="-127"/>
              </a:rPr>
              <a:t>밑바닥 데이터과학</a:t>
            </a:r>
            <a:r>
              <a:rPr lang="en-US" altLang="ko-KR" sz="2800" dirty="0">
                <a:ea typeface="나눔스퀘어 Bold" panose="020B0600000101010101" pitchFamily="50" charset="-127"/>
              </a:rPr>
              <a:t>-9</a:t>
            </a:r>
            <a:r>
              <a:rPr lang="ko-KR" altLang="en-US" sz="2800" dirty="0"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line charts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764704"/>
            <a:ext cx="647747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from matplotlib import pyplot as plt</a:t>
            </a:r>
            <a:br>
              <a:rPr lang="en-US" altLang="ko-KR" sz="1600" dirty="0"/>
            </a:br>
            <a:r>
              <a:rPr lang="en-US" altLang="ko-KR" sz="1600" dirty="0"/>
              <a:t>import collections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variance = [1, 2, 4, 8, 16, 32, 64, 128, 256]</a:t>
            </a:r>
            <a:br>
              <a:rPr lang="en-US" altLang="ko-KR" sz="1600" dirty="0"/>
            </a:br>
            <a:r>
              <a:rPr lang="en-US" altLang="ko-KR" sz="1600" dirty="0"/>
              <a:t>bias_squared = [256, 128, 64, 32, 16, 8, 4, 2, 1]</a:t>
            </a:r>
            <a:br>
              <a:rPr lang="en-US" altLang="ko-KR" sz="1600" dirty="0"/>
            </a:br>
            <a:r>
              <a:rPr lang="en-US" altLang="ko-KR" sz="1600" dirty="0"/>
              <a:t>total_error = [x + y for x, y in zip(variance, bias_squared)]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xs = range(len(variance))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# we can make multiple calls to plt.plot</a:t>
            </a:r>
            <a:br>
              <a:rPr lang="en-US" altLang="ko-KR" sz="1600" dirty="0"/>
            </a:br>
            <a:r>
              <a:rPr lang="en-US" altLang="ko-KR" sz="1600" dirty="0"/>
              <a:t># to show multiple series on the same chart</a:t>
            </a:r>
            <a:br>
              <a:rPr lang="en-US" altLang="ko-KR" sz="1600" dirty="0"/>
            </a:br>
            <a:r>
              <a:rPr lang="en-US" altLang="ko-KR" sz="1600" dirty="0">
                <a:hlinkClick r:id="rId2"/>
              </a:rPr>
              <a:t>plt.plot</a:t>
            </a:r>
            <a:r>
              <a:rPr lang="en-US" altLang="ko-KR" sz="1600" dirty="0"/>
              <a:t>(xs, variance, 'g-', label='variance')  # green solid line</a:t>
            </a:r>
            <a:br>
              <a:rPr lang="en-US" altLang="ko-KR" sz="1600" dirty="0"/>
            </a:br>
            <a:r>
              <a:rPr lang="en-US" altLang="ko-KR" sz="1600" dirty="0"/>
              <a:t>plt.plot(xs, bias_squared, 'r-.', label='bias^2')  # red dot-dashed line</a:t>
            </a:r>
            <a:br>
              <a:rPr lang="en-US" altLang="ko-KR" sz="1600" dirty="0"/>
            </a:br>
            <a:r>
              <a:rPr lang="en-US" altLang="ko-KR" sz="1600" dirty="0"/>
              <a:t>plt.plot(xs, total_error, 'b:', label='total error')  # blue dotted line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# because we've assigned labels to each series</a:t>
            </a:r>
            <a:br>
              <a:rPr lang="en-US" altLang="ko-KR" sz="1600" dirty="0"/>
            </a:br>
            <a:r>
              <a:rPr lang="en-US" altLang="ko-KR" sz="1600" dirty="0"/>
              <a:t># we can get a legend for free</a:t>
            </a:r>
            <a:br>
              <a:rPr lang="en-US" altLang="ko-KR" sz="1600" dirty="0"/>
            </a:br>
            <a:r>
              <a:rPr lang="en-US" altLang="ko-KR" sz="1600" dirty="0"/>
              <a:t># loc=9 means "top center"</a:t>
            </a:r>
            <a:br>
              <a:rPr lang="en-US" altLang="ko-KR" sz="1600" dirty="0"/>
            </a:br>
            <a:r>
              <a:rPr lang="en-US" altLang="ko-KR" sz="1600" dirty="0">
                <a:hlinkClick r:id="rId3"/>
              </a:rPr>
              <a:t>plt.legend</a:t>
            </a:r>
            <a:r>
              <a:rPr lang="en-US" altLang="ko-KR" sz="1600" dirty="0"/>
              <a:t>(loc=9)</a:t>
            </a:r>
            <a:br>
              <a:rPr lang="en-US" altLang="ko-KR" sz="1600" dirty="0"/>
            </a:br>
            <a:r>
              <a:rPr lang="en-US" altLang="ko-KR" sz="1600" dirty="0"/>
              <a:t>plt.xlabel("model complexity")</a:t>
            </a:r>
            <a:br>
              <a:rPr lang="en-US" altLang="ko-KR" sz="1600" dirty="0"/>
            </a:br>
            <a:r>
              <a:rPr lang="en-US" altLang="ko-KR" sz="1600" dirty="0"/>
              <a:t>plt.title("The Bias-Variance Tradeoff")</a:t>
            </a:r>
            <a:br>
              <a:rPr lang="en-US" altLang="ko-KR" sz="1600" dirty="0"/>
            </a:br>
            <a:r>
              <a:rPr lang="en-US" altLang="ko-KR" sz="1600" dirty="0"/>
              <a:t>plt.show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026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산점도</a:t>
            </a:r>
            <a:r>
              <a:rPr lang="en-US" altLang="ko-KR" dirty="0" smtClean="0"/>
              <a:t>(scatter charts)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5"/>
            <a:ext cx="8274050" cy="81295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두 변수간의 연관관계 도식화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파악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59" y="1979543"/>
            <a:ext cx="64060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from matplotlib import pyplot as plt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friends = [70, 65, 72, 63, 71, 64, 60, 64, 67]</a:t>
            </a:r>
            <a:br>
              <a:rPr lang="en-US" altLang="ko-KR" sz="1400" dirty="0"/>
            </a:br>
            <a:r>
              <a:rPr lang="en-US" altLang="ko-KR" sz="1400" dirty="0"/>
              <a:t>minutes = [175, 170, 205, 120, 220, 130, 105, 145, 190]</a:t>
            </a:r>
            <a:br>
              <a:rPr lang="en-US" altLang="ko-KR" sz="1400" dirty="0"/>
            </a:br>
            <a:r>
              <a:rPr lang="en-US" altLang="ko-KR" sz="1400" dirty="0"/>
              <a:t>labels = ['a', 'b', 'c', 'd', 'e', 'f', 'g', 'h', 'i']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plt.scatter(friends, minutes)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 label each point</a:t>
            </a:r>
            <a:br>
              <a:rPr lang="en-US" altLang="ko-KR" sz="1400" dirty="0"/>
            </a:br>
            <a:r>
              <a:rPr lang="en-US" altLang="ko-KR" sz="1400" dirty="0"/>
              <a:t>for label, friend_count, minute_count in zip(labels, friends, minutes):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>
                <a:hlinkClick r:id="rId2"/>
              </a:rPr>
              <a:t>plt.annotate</a:t>
            </a:r>
            <a:r>
              <a:rPr lang="en-US" altLang="ko-KR" sz="1400" dirty="0"/>
              <a:t>(label,</a:t>
            </a:r>
            <a:br>
              <a:rPr lang="en-US" altLang="ko-KR" sz="1400" dirty="0"/>
            </a:br>
            <a:r>
              <a:rPr lang="en-US" altLang="ko-KR" sz="1400" dirty="0"/>
              <a:t>                 xy=(friend_count, minute_count),  # put the label with its point</a:t>
            </a:r>
            <a:br>
              <a:rPr lang="en-US" altLang="ko-KR" sz="1400" dirty="0"/>
            </a:br>
            <a:r>
              <a:rPr lang="en-US" altLang="ko-KR" sz="1400" dirty="0"/>
              <a:t>                 xytext=(5, -5),  # but slightly offset</a:t>
            </a:r>
            <a:br>
              <a:rPr lang="en-US" altLang="ko-KR" sz="1400" dirty="0"/>
            </a:br>
            <a:r>
              <a:rPr lang="en-US" altLang="ko-KR" sz="1400" dirty="0"/>
              <a:t>                 textcoords='offset points')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plt.title("Daily Minutes vs. Number of Friends")</a:t>
            </a:r>
            <a:br>
              <a:rPr lang="en-US" altLang="ko-KR" sz="1400" dirty="0"/>
            </a:br>
            <a:r>
              <a:rPr lang="en-US" altLang="ko-KR" sz="1400" dirty="0"/>
              <a:t>plt.xlabel("# of friends")</a:t>
            </a:r>
            <a:br>
              <a:rPr lang="en-US" altLang="ko-KR" sz="1400" dirty="0"/>
            </a:br>
            <a:r>
              <a:rPr lang="en-US" altLang="ko-KR" sz="1400" dirty="0"/>
              <a:t>plt.ylabel("daily minutes spent on the site</a:t>
            </a:r>
            <a:r>
              <a:rPr lang="en-US" altLang="ko-KR" sz="1400" dirty="0" smtClean="0"/>
              <a:t>")</a:t>
            </a:r>
          </a:p>
          <a:p>
            <a:r>
              <a:rPr lang="en-US" altLang="ko-KR" sz="1400" dirty="0" smtClean="0"/>
              <a:t># plt.axis</a:t>
            </a:r>
            <a:r>
              <a:rPr lang="en-US" altLang="ko-KR" sz="1400" dirty="0"/>
              <a:t>("equal</a:t>
            </a:r>
            <a:r>
              <a:rPr lang="en-US" altLang="ko-KR" sz="1400" dirty="0" smtClean="0"/>
              <a:t>") # </a:t>
            </a:r>
            <a:r>
              <a:rPr lang="en-US" altLang="ko-KR" sz="1400" dirty="0" smtClean="0">
                <a:sym typeface="Wingdings" panose="05000000000000000000" pitchFamily="2" charset="2"/>
              </a:rPr>
              <a:t> test with/without</a:t>
            </a:r>
          </a:p>
          <a:p>
            <a:r>
              <a:rPr lang="en-US" altLang="ko-KR" sz="1400" dirty="0" smtClean="0"/>
              <a:t>plt.show()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038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</a:t>
            </a:r>
            <a:r>
              <a:rPr lang="en-US" altLang="ko-KR" dirty="0" smtClean="0"/>
              <a:t>) Pie Charts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66116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matplotlib import pyplot as plt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plt.pie</a:t>
            </a:r>
            <a:r>
              <a:rPr lang="en-US" altLang="ko-KR" dirty="0"/>
              <a:t>([0.95, 0.05], labels=["Uses pie charts", "Knows better"])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make sure pie is a circle and not an oval</a:t>
            </a:r>
            <a:br>
              <a:rPr lang="en-US" altLang="ko-KR" dirty="0"/>
            </a:br>
            <a:r>
              <a:rPr lang="en-US" altLang="ko-KR" dirty="0"/>
              <a:t>plt.axis("equal")</a:t>
            </a:r>
            <a:br>
              <a:rPr lang="en-US" altLang="ko-KR" dirty="0"/>
            </a:br>
            <a:r>
              <a:rPr lang="en-US" altLang="ko-KR" dirty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더 공부해보고 싶다면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seaborn  : matplotlib </a:t>
            </a:r>
            <a:r>
              <a:rPr lang="ko-KR" altLang="en-US" dirty="0" smtClean="0"/>
              <a:t>기반 고도화 라이브러리</a:t>
            </a:r>
            <a:endParaRPr lang="en-US" altLang="ko-KR" dirty="0" smtClean="0"/>
          </a:p>
          <a:p>
            <a:r>
              <a:rPr lang="en-US" altLang="ko-KR" dirty="0" smtClean="0"/>
              <a:t>D3.js : </a:t>
            </a:r>
            <a:r>
              <a:rPr lang="ko-KR" altLang="en-US" dirty="0" smtClean="0"/>
              <a:t>웹기반 </a:t>
            </a:r>
            <a:r>
              <a:rPr lang="en-US" altLang="ko-KR" dirty="0" smtClean="0"/>
              <a:t>interactive </a:t>
            </a:r>
            <a:r>
              <a:rPr lang="ko-KR" altLang="en-US" dirty="0" smtClean="0"/>
              <a:t>시각화 자바스크립트 라이브러리</a:t>
            </a:r>
            <a:endParaRPr lang="en-US" altLang="ko-KR" dirty="0" smtClean="0"/>
          </a:p>
          <a:p>
            <a:r>
              <a:rPr lang="en-US" altLang="ko-KR" dirty="0" smtClean="0"/>
              <a:t>Bokeh : D3.js</a:t>
            </a:r>
            <a:r>
              <a:rPr lang="ko-KR" altLang="en-US" dirty="0"/>
              <a:t> </a:t>
            </a:r>
            <a:r>
              <a:rPr lang="ko-KR" altLang="en-US" dirty="0" smtClean="0"/>
              <a:t>스타일 시각화를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에서 가능하게 하는 라이브러리</a:t>
            </a:r>
            <a:endParaRPr lang="en-US" altLang="ko-KR" dirty="0" smtClean="0"/>
          </a:p>
          <a:p>
            <a:r>
              <a:rPr lang="en-US" altLang="ko-KR" dirty="0" smtClean="0"/>
              <a:t>Ggplot: 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ggplot2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사용하게 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77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 stdin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stdout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5"/>
            <a:ext cx="8274050" cy="66893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0" dirty="0" smtClean="0"/>
              <a:t>Data pipelining</a:t>
            </a:r>
          </a:p>
          <a:p>
            <a:pPr lvl="1"/>
            <a:r>
              <a:rPr lang="en-US" altLang="ko-KR" dirty="0" smtClean="0"/>
              <a:t>Command line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sys.stdin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sys.stdout</a:t>
            </a:r>
            <a:r>
              <a:rPr lang="ko-KR" altLang="en-US" dirty="0" smtClean="0"/>
              <a:t>을 활용하여 데이터 전송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831031"/>
            <a:ext cx="5384487" cy="35394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 egrep.py</a:t>
            </a:r>
            <a:br>
              <a:rPr lang="en-US" altLang="ko-KR" sz="1400" dirty="0"/>
            </a:br>
            <a:r>
              <a:rPr lang="en-US" altLang="ko-KR" sz="1400" dirty="0"/>
              <a:t>import sys, </a:t>
            </a:r>
            <a:r>
              <a:rPr lang="en-US" altLang="ko-KR" sz="1400" dirty="0">
                <a:hlinkClick r:id="rId2"/>
              </a:rPr>
              <a:t>re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if __name__ == "__main__":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# sys.argv is the list of command-line arguments</a:t>
            </a:r>
            <a:br>
              <a:rPr lang="en-US" altLang="ko-KR" sz="1400" dirty="0"/>
            </a:br>
            <a:r>
              <a:rPr lang="en-US" altLang="ko-KR" sz="1400" dirty="0"/>
              <a:t>    # sys.argv[0] is the name of the program itself</a:t>
            </a:r>
            <a:br>
              <a:rPr lang="en-US" altLang="ko-KR" sz="1400" dirty="0"/>
            </a:br>
            <a:r>
              <a:rPr lang="en-US" altLang="ko-KR" sz="1400" dirty="0"/>
              <a:t>    # sys.argv[1] will be the regex specfied at the command line</a:t>
            </a:r>
            <a:br>
              <a:rPr lang="en-US" altLang="ko-KR" sz="1400" dirty="0"/>
            </a:br>
            <a:r>
              <a:rPr lang="en-US" altLang="ko-KR" sz="1400" dirty="0"/>
              <a:t>    regex = sys.argv[1]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br>
              <a:rPr lang="en-US" altLang="ko-KR" sz="1400" dirty="0"/>
            </a:br>
            <a:r>
              <a:rPr lang="en-US" altLang="ko-KR" sz="1400" dirty="0"/>
              <a:t>    # for every line passed into the script</a:t>
            </a:r>
            <a:br>
              <a:rPr lang="en-US" altLang="ko-KR" sz="1400" dirty="0"/>
            </a:br>
            <a:r>
              <a:rPr lang="en-US" altLang="ko-KR" sz="1400" dirty="0"/>
              <a:t>    for line in sys.stdin:</a:t>
            </a:r>
            <a:br>
              <a:rPr lang="en-US" altLang="ko-KR" sz="1400" dirty="0"/>
            </a:br>
            <a:r>
              <a:rPr lang="en-US" altLang="ko-KR" sz="1400" dirty="0"/>
              <a:t>         # if it matches the regex, write it to stdout</a:t>
            </a:r>
            <a:br>
              <a:rPr lang="en-US" altLang="ko-KR" sz="1400" dirty="0"/>
            </a:br>
            <a:r>
              <a:rPr lang="en-US" altLang="ko-KR" sz="1400" dirty="0"/>
              <a:t>         if re.search(regex, line):</a:t>
            </a:r>
            <a:br>
              <a:rPr lang="en-US" altLang="ko-KR" sz="1400" dirty="0"/>
            </a:br>
            <a:r>
              <a:rPr lang="en-US" altLang="ko-KR" sz="1400" dirty="0"/>
              <a:t>            sys.stdout.write(line)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1844824"/>
            <a:ext cx="2540247" cy="246221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 line_count.py</a:t>
            </a:r>
            <a:br>
              <a:rPr lang="en-US" altLang="ko-KR" sz="1400" dirty="0"/>
            </a:br>
            <a:r>
              <a:rPr lang="en-US" altLang="ko-KR" sz="1400" dirty="0"/>
              <a:t>import sys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if __name__ == "__main__":</a:t>
            </a:r>
            <a:br>
              <a:rPr lang="en-US" altLang="ko-KR" sz="1400" dirty="0"/>
            </a:br>
            <a:r>
              <a:rPr lang="en-US" altLang="ko-KR" sz="1400" dirty="0" smtClean="0"/>
              <a:t>    </a:t>
            </a:r>
            <a:r>
              <a:rPr lang="en-US" altLang="ko-KR" sz="1400" dirty="0"/>
              <a:t>count = 0</a:t>
            </a:r>
            <a:br>
              <a:rPr lang="en-US" altLang="ko-KR" sz="1400" dirty="0"/>
            </a:br>
            <a:r>
              <a:rPr lang="en-US" altLang="ko-KR" sz="1400" dirty="0"/>
              <a:t>    for line in sys.stdin:</a:t>
            </a:r>
            <a:br>
              <a:rPr lang="en-US" altLang="ko-KR" sz="1400" dirty="0"/>
            </a:br>
            <a:r>
              <a:rPr lang="en-US" altLang="ko-KR" sz="1400" dirty="0"/>
              <a:t>        count += 1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# print goes to sys.stdout</a:t>
            </a:r>
            <a:br>
              <a:rPr lang="en-US" altLang="ko-KR" sz="1400" dirty="0"/>
            </a:br>
            <a:r>
              <a:rPr lang="en-US" altLang="ko-KR" sz="1400" dirty="0"/>
              <a:t>    print(count)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518082"/>
            <a:ext cx="765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명령실행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C:\doit</a:t>
            </a:r>
            <a:r>
              <a:rPr lang="ko-KR" altLang="en-US" dirty="0" smtClean="0"/>
              <a:t>에 모두 둔 상태에서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dirty="0"/>
              <a:t>:\doit&gt;type some.txt | python egrep.py "[0-9]" | python </a:t>
            </a:r>
            <a:r>
              <a:rPr lang="en-US" altLang="ko-KR" dirty="0" smtClean="0"/>
              <a:t>line_count.py</a:t>
            </a:r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) regular expression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379118" cy="5326083"/>
          </a:xfrm>
        </p:spPr>
        <p:txBody>
          <a:bodyPr/>
          <a:lstStyle/>
          <a:p>
            <a:r>
              <a:rPr lang="ko-KR" altLang="en-US" dirty="0" smtClean="0"/>
              <a:t>자주나오는 단어 출력</a:t>
            </a:r>
            <a:endParaRPr lang="en-US" altLang="ko-KR" dirty="0" smtClean="0"/>
          </a:p>
          <a:p>
            <a:pPr lvl="1"/>
            <a:r>
              <a:rPr lang="en-US" altLang="ko-KR" dirty="0"/>
              <a:t>C:\doit&gt;type bible-kjv.txt | python most_common_words.py 10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2040" y="2060848"/>
            <a:ext cx="42359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most_common_words.py</a:t>
            </a:r>
            <a:br>
              <a:rPr lang="en-US" altLang="ko-KR" sz="1200" dirty="0"/>
            </a:br>
            <a:r>
              <a:rPr lang="en-US" altLang="ko-KR" sz="1200" dirty="0"/>
              <a:t>import </a:t>
            </a:r>
            <a:r>
              <a:rPr lang="en-US" altLang="ko-KR" sz="1200" dirty="0"/>
              <a:t>sys</a:t>
            </a:r>
            <a:br>
              <a:rPr lang="en-US" altLang="ko-KR" sz="1200" dirty="0"/>
            </a:br>
            <a:r>
              <a:rPr lang="en-US" altLang="ko-KR" sz="1200" dirty="0"/>
              <a:t>from </a:t>
            </a:r>
            <a:r>
              <a:rPr lang="en-US" altLang="ko-KR" sz="1200" dirty="0"/>
              <a:t>collections </a:t>
            </a:r>
            <a:r>
              <a:rPr lang="en-US" altLang="ko-KR" sz="1200" dirty="0"/>
              <a:t>import </a:t>
            </a:r>
            <a:r>
              <a:rPr lang="en-US" altLang="ko-KR" sz="1200" dirty="0"/>
              <a:t>Counter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if </a:t>
            </a:r>
            <a:r>
              <a:rPr lang="en-US" altLang="ko-KR" sz="1200" dirty="0"/>
              <a:t>__name__ == </a:t>
            </a:r>
            <a:r>
              <a:rPr lang="en-US" altLang="ko-KR" sz="1200" dirty="0"/>
              <a:t>"__main__"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# pass in number of words as first argument</a:t>
            </a:r>
            <a:br>
              <a:rPr lang="en-US" altLang="ko-KR" sz="1200" dirty="0"/>
            </a:br>
            <a:r>
              <a:rPr lang="en-US" altLang="ko-KR" sz="1200" dirty="0"/>
              <a:t>    try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        num_words = </a:t>
            </a:r>
            <a:r>
              <a:rPr lang="en-US" altLang="ko-KR" sz="1200" dirty="0"/>
              <a:t>int</a:t>
            </a:r>
            <a:r>
              <a:rPr lang="en-US" altLang="ko-KR" sz="1200" dirty="0"/>
              <a:t>(sys.argv[</a:t>
            </a:r>
            <a:r>
              <a:rPr lang="en-US" altLang="ko-KR" sz="1200" dirty="0"/>
              <a:t>1</a:t>
            </a:r>
            <a:r>
              <a:rPr lang="en-US" altLang="ko-KR" sz="1200" dirty="0"/>
              <a:t>])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except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/>
              <a:t>print</a:t>
            </a:r>
            <a:r>
              <a:rPr lang="en-US" altLang="ko-KR" sz="1200" dirty="0"/>
              <a:t>(</a:t>
            </a:r>
            <a:r>
              <a:rPr lang="en-US" altLang="ko-KR" sz="1200" dirty="0"/>
              <a:t>"usage: most_common_words.py num_words"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       sys.exit(</a:t>
            </a:r>
            <a:r>
              <a:rPr lang="en-US" altLang="ko-KR" sz="1200" dirty="0"/>
              <a:t>1</a:t>
            </a:r>
            <a:r>
              <a:rPr lang="en-US" altLang="ko-KR" sz="1200" dirty="0"/>
              <a:t>)   </a:t>
            </a:r>
            <a:r>
              <a:rPr lang="en-US" altLang="ko-KR" sz="1200" dirty="0"/>
              <a:t># non-zero exit code indicates error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counter = Counter(word.lower()</a:t>
            </a:r>
            <a:br>
              <a:rPr lang="en-US" altLang="ko-KR" sz="1200" dirty="0"/>
            </a:br>
            <a:r>
              <a:rPr lang="en-US" altLang="ko-KR" sz="1200" dirty="0"/>
              <a:t>                      </a:t>
            </a:r>
            <a:r>
              <a:rPr lang="en-US" altLang="ko-KR" sz="1200" dirty="0"/>
              <a:t>for </a:t>
            </a:r>
            <a:r>
              <a:rPr lang="en-US" altLang="ko-KR" sz="1200" dirty="0"/>
              <a:t>line </a:t>
            </a:r>
            <a:r>
              <a:rPr lang="en-US" altLang="ko-KR" sz="1200" dirty="0"/>
              <a:t>in </a:t>
            </a:r>
            <a:r>
              <a:rPr lang="en-US" altLang="ko-KR" sz="1200" dirty="0"/>
              <a:t>sys.stdin</a:t>
            </a:r>
            <a:br>
              <a:rPr lang="en-US" altLang="ko-KR" sz="1200" dirty="0"/>
            </a:br>
            <a:r>
              <a:rPr lang="en-US" altLang="ko-KR" sz="1200" dirty="0"/>
              <a:t>                      </a:t>
            </a:r>
            <a:r>
              <a:rPr lang="en-US" altLang="ko-KR" sz="1200" dirty="0"/>
              <a:t>for </a:t>
            </a:r>
            <a:r>
              <a:rPr lang="en-US" altLang="ko-KR" sz="1200" dirty="0"/>
              <a:t>word </a:t>
            </a:r>
            <a:r>
              <a:rPr lang="en-US" altLang="ko-KR" sz="1200" dirty="0"/>
              <a:t>in </a:t>
            </a:r>
            <a:r>
              <a:rPr lang="en-US" altLang="ko-KR" sz="1200" dirty="0"/>
              <a:t>line.strip().split()</a:t>
            </a:r>
            <a:br>
              <a:rPr lang="en-US" altLang="ko-KR" sz="1200" dirty="0"/>
            </a:br>
            <a:r>
              <a:rPr lang="en-US" altLang="ko-KR" sz="1200" dirty="0"/>
              <a:t>                      </a:t>
            </a:r>
            <a:r>
              <a:rPr lang="en-US" altLang="ko-KR" sz="1200" dirty="0"/>
              <a:t>if </a:t>
            </a:r>
            <a:r>
              <a:rPr lang="en-US" altLang="ko-KR" sz="1200" dirty="0"/>
              <a:t>word)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for </a:t>
            </a:r>
            <a:r>
              <a:rPr lang="en-US" altLang="ko-KR" sz="1200" dirty="0"/>
              <a:t>word</a:t>
            </a:r>
            <a:r>
              <a:rPr lang="en-US" altLang="ko-KR" sz="1200" dirty="0"/>
              <a:t>, </a:t>
            </a:r>
            <a:r>
              <a:rPr lang="en-US" altLang="ko-KR" sz="1200" dirty="0"/>
              <a:t>count </a:t>
            </a:r>
            <a:r>
              <a:rPr lang="en-US" altLang="ko-KR" sz="1200" dirty="0"/>
              <a:t>in </a:t>
            </a:r>
            <a:r>
              <a:rPr lang="en-US" altLang="ko-KR" sz="1200" dirty="0"/>
              <a:t>counter.most_common(num_words):</a:t>
            </a:r>
            <a:br>
              <a:rPr lang="en-US" altLang="ko-KR" sz="1200" dirty="0"/>
            </a:br>
            <a:r>
              <a:rPr lang="en-US" altLang="ko-KR" sz="1200" dirty="0"/>
              <a:t>        sys.stdout.write(</a:t>
            </a:r>
            <a:r>
              <a:rPr lang="en-US" altLang="ko-KR" sz="1200" dirty="0"/>
              <a:t>str</a:t>
            </a:r>
            <a:r>
              <a:rPr lang="en-US" altLang="ko-KR" sz="1200" dirty="0"/>
              <a:t>(count))</a:t>
            </a:r>
            <a:br>
              <a:rPr lang="en-US" altLang="ko-KR" sz="1200" dirty="0"/>
            </a:br>
            <a:r>
              <a:rPr lang="en-US" altLang="ko-KR" sz="1200" dirty="0"/>
              <a:t>        sys.stdout.write(</a:t>
            </a:r>
            <a:r>
              <a:rPr lang="en-US" altLang="ko-KR" sz="1200" dirty="0"/>
              <a:t>"\t"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       sys.stdout.write(word)</a:t>
            </a:r>
            <a:br>
              <a:rPr lang="en-US" altLang="ko-KR" sz="1200" dirty="0"/>
            </a:br>
            <a:r>
              <a:rPr lang="en-US" altLang="ko-KR" sz="1200" dirty="0"/>
              <a:t>        sys.stdout.write(</a:t>
            </a:r>
            <a:r>
              <a:rPr lang="en-US" altLang="ko-KR" sz="1200" dirty="0"/>
              <a:t>"\n"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035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파읽 읽기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0" dirty="0" smtClean="0"/>
              <a:t>9.2.1 </a:t>
            </a:r>
            <a:r>
              <a:rPr lang="ko-KR" altLang="en-US" sz="1800" b="0" dirty="0" smtClean="0"/>
              <a:t>텍스트 </a:t>
            </a:r>
            <a:r>
              <a:rPr lang="ko-KR" altLang="en-US" sz="1800" b="0" dirty="0" smtClean="0"/>
              <a:t>파일의 기본 </a:t>
            </a:r>
            <a:endParaRPr lang="en-US" altLang="ko-KR" sz="1800" b="0" dirty="0" smtClean="0"/>
          </a:p>
          <a:p>
            <a:pPr lvl="1"/>
            <a:endParaRPr lang="en-US" altLang="ko-KR" sz="1400" b="0" dirty="0" smtClean="0"/>
          </a:p>
          <a:p>
            <a:pPr lvl="1"/>
            <a:endParaRPr lang="en-US" altLang="ko-KR" sz="1400" dirty="0"/>
          </a:p>
          <a:p>
            <a:endParaRPr lang="en-US" altLang="ko-KR" sz="1800" b="0" dirty="0" smtClean="0"/>
          </a:p>
          <a:p>
            <a:r>
              <a:rPr lang="en-US" altLang="ko-KR" sz="1800" b="0" dirty="0" smtClean="0"/>
              <a:t>9.2.2 </a:t>
            </a:r>
            <a:r>
              <a:rPr lang="ko-KR" altLang="en-US" sz="1800" b="0" dirty="0" smtClean="0"/>
              <a:t>구분자가 있는 파일</a:t>
            </a:r>
            <a:endParaRPr lang="en-US" altLang="ko-KR" sz="1800" b="0" dirty="0" smtClean="0"/>
          </a:p>
          <a:p>
            <a:pPr lvl="1"/>
            <a:r>
              <a:rPr lang="en-US" altLang="ko-KR" sz="1400" dirty="0" smtClean="0"/>
              <a:t>CSV </a:t>
            </a:r>
            <a:r>
              <a:rPr lang="ko-KR" altLang="en-US" sz="1400" dirty="0" smtClean="0"/>
              <a:t>파일</a:t>
            </a:r>
            <a:endParaRPr lang="en-US" altLang="ko-KR" sz="1400" dirty="0" smtClean="0"/>
          </a:p>
          <a:p>
            <a:pPr lvl="1"/>
            <a:r>
              <a:rPr lang="en-US" altLang="ko-KR" sz="1400" b="0" dirty="0" smtClean="0"/>
              <a:t>TSV </a:t>
            </a:r>
            <a:r>
              <a:rPr lang="ko-KR" altLang="en-US" sz="1400" b="0" dirty="0" smtClean="0"/>
              <a:t>파일 </a:t>
            </a:r>
            <a:endParaRPr lang="en-US" altLang="ko-KR" sz="14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1096549"/>
            <a:ext cx="43996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starts _with_hash=</a:t>
            </a:r>
            <a:r>
              <a:rPr lang="en-US" altLang="ko-KR" sz="1400" dirty="0"/>
              <a:t>0</a:t>
            </a:r>
            <a:br>
              <a:rPr lang="en-US" altLang="ko-KR" sz="1400" dirty="0"/>
            </a:br>
            <a:r>
              <a:rPr lang="en-US" altLang="ko-KR" sz="1400" dirty="0"/>
              <a:t>with open</a:t>
            </a:r>
            <a:r>
              <a:rPr lang="en-US" altLang="ko-KR" sz="1400" dirty="0"/>
              <a:t>(</a:t>
            </a:r>
            <a:r>
              <a:rPr lang="en-US" altLang="ko-KR" sz="1400" dirty="0"/>
              <a:t>'input.txt','r'</a:t>
            </a:r>
            <a:r>
              <a:rPr lang="en-US" altLang="ko-KR" sz="1400" dirty="0"/>
              <a:t>) </a:t>
            </a:r>
            <a:r>
              <a:rPr lang="en-US" altLang="ko-KR" sz="1400" dirty="0"/>
              <a:t>as </a:t>
            </a:r>
            <a:r>
              <a:rPr lang="en-US" altLang="ko-KR" sz="1400" dirty="0"/>
              <a:t>f: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for </a:t>
            </a:r>
            <a:r>
              <a:rPr lang="en-US" altLang="ko-KR" sz="1400" dirty="0"/>
              <a:t>line </a:t>
            </a:r>
            <a:r>
              <a:rPr lang="en-US" altLang="ko-KR" sz="1400" dirty="0"/>
              <a:t>in </a:t>
            </a:r>
            <a:r>
              <a:rPr lang="en-US" altLang="ko-KR" sz="1400" dirty="0"/>
              <a:t>file: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/>
              <a:t>if </a:t>
            </a:r>
            <a:r>
              <a:rPr lang="en-US" altLang="ko-KR" sz="1400" dirty="0"/>
              <a:t>re.match(</a:t>
            </a:r>
            <a:r>
              <a:rPr lang="en-US" altLang="ko-KR" sz="1400" dirty="0"/>
              <a:t>"^#",</a:t>
            </a:r>
            <a:r>
              <a:rPr lang="en-US" altLang="ko-KR" sz="1400" dirty="0"/>
              <a:t>line):</a:t>
            </a:r>
            <a:br>
              <a:rPr lang="en-US" altLang="ko-KR" sz="1400" dirty="0"/>
            </a:br>
            <a:r>
              <a:rPr lang="en-US" altLang="ko-KR" sz="1400" dirty="0"/>
              <a:t>            start_with_hash+=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line chart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018077"/>
            <a:ext cx="66575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matplotlib import pyplot as plt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years = [1950, 1960, 1970, 1980, 1990, 2000, 2010]</a:t>
            </a:r>
            <a:br>
              <a:rPr lang="en-US" altLang="ko-KR" dirty="0"/>
            </a:br>
            <a:r>
              <a:rPr lang="en-US" altLang="ko-KR" dirty="0"/>
              <a:t>gdp = [300.2, 543.3, 1075.9, 2862.5, 5979.6, 10289.7, 14958.3]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create a line chart, years on x-axis, gdp on y-axis</a:t>
            </a:r>
            <a:br>
              <a:rPr lang="en-US" altLang="ko-KR" dirty="0"/>
            </a:br>
            <a:r>
              <a:rPr lang="en-US" altLang="ko-KR" dirty="0"/>
              <a:t>plt.plot(years, gdp, color='green', marker='o', linestyle='solid')</a:t>
            </a:r>
            <a:br>
              <a:rPr lang="en-US" altLang="ko-KR" dirty="0"/>
            </a:br>
            <a:r>
              <a:rPr lang="en-US" altLang="ko-KR" dirty="0"/>
              <a:t>plt.plot()</a:t>
            </a:r>
            <a:br>
              <a:rPr lang="en-US" altLang="ko-KR" dirty="0"/>
            </a:br>
            <a:r>
              <a:rPr lang="en-US" altLang="ko-KR" dirty="0"/>
              <a:t># add a title</a:t>
            </a:r>
            <a:br>
              <a:rPr lang="en-US" altLang="ko-KR" dirty="0"/>
            </a:br>
            <a:r>
              <a:rPr lang="en-US" altLang="ko-KR" dirty="0"/>
              <a:t>plt.title("Nominal GDP")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add a label to the y-axis</a:t>
            </a:r>
            <a:br>
              <a:rPr lang="en-US" altLang="ko-KR" dirty="0"/>
            </a:br>
            <a:r>
              <a:rPr lang="en-US" altLang="ko-KR" dirty="0"/>
              <a:t>plt.ylabel("Billions of $")</a:t>
            </a:r>
            <a:br>
              <a:rPr lang="en-US" altLang="ko-KR" dirty="0"/>
            </a:br>
            <a:r>
              <a:rPr lang="en-US" altLang="ko-KR" dirty="0"/>
              <a:t>plt.show()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matplotlib.pyplot.plot</a:t>
            </a:r>
            <a:r>
              <a:rPr lang="en-US" altLang="ko-KR" b="0" dirty="0"/>
              <a:t>(</a:t>
            </a:r>
            <a:r>
              <a:rPr lang="en-US" altLang="ko-KR" b="0" i="1" dirty="0"/>
              <a:t>*args</a:t>
            </a:r>
            <a:r>
              <a:rPr lang="en-US" altLang="ko-KR" b="0" dirty="0"/>
              <a:t>, </a:t>
            </a:r>
            <a:r>
              <a:rPr lang="en-US" altLang="ko-KR" b="0" i="1" dirty="0"/>
              <a:t>scalex=True</a:t>
            </a:r>
            <a:r>
              <a:rPr lang="en-US" altLang="ko-KR" b="0" dirty="0"/>
              <a:t>, </a:t>
            </a:r>
            <a:r>
              <a:rPr lang="en-US" altLang="ko-KR" b="0" i="1" dirty="0"/>
              <a:t>scaley=True</a:t>
            </a:r>
            <a:r>
              <a:rPr lang="en-US" altLang="ko-KR" b="0" dirty="0"/>
              <a:t>, </a:t>
            </a:r>
            <a:r>
              <a:rPr lang="en-US" altLang="ko-KR" b="0" i="1" dirty="0"/>
              <a:t>data=None</a:t>
            </a:r>
            <a:r>
              <a:rPr lang="en-US" altLang="ko-KR" b="0" dirty="0"/>
              <a:t>, </a:t>
            </a:r>
            <a:r>
              <a:rPr lang="en-US" altLang="ko-KR" b="0" i="1" dirty="0"/>
              <a:t>**kwargs</a:t>
            </a:r>
            <a:r>
              <a:rPr lang="en-US" altLang="ko-KR" b="0" dirty="0"/>
              <a:t>)</a:t>
            </a:r>
            <a:endParaRPr lang="ko-KR" altLang="en-US" dirty="0"/>
          </a:p>
          <a:p>
            <a:pPr lvl="1"/>
            <a:r>
              <a:rPr lang="en-US" altLang="ko-KR" dirty="0">
                <a:hlinkClick r:id="rId2"/>
              </a:rPr>
              <a:t>https://matplotlib.org/api/_</a:t>
            </a:r>
            <a:r>
              <a:rPr lang="en-US" altLang="ko-KR" dirty="0" smtClean="0">
                <a:hlinkClick r:id="rId2"/>
              </a:rPr>
              <a:t>as_gen/matplotlib.pyplot.plot.html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call signatures</a:t>
            </a:r>
          </a:p>
          <a:p>
            <a:pPr lvl="2"/>
            <a:r>
              <a:rPr lang="en-US" altLang="ko-KR" dirty="0"/>
              <a:t>plot([x], y, [fmt], data=</a:t>
            </a:r>
            <a:r>
              <a:rPr lang="en-US" altLang="ko-KR" b="1" dirty="0"/>
              <a:t>None</a:t>
            </a:r>
            <a:r>
              <a:rPr lang="en-US" altLang="ko-KR" dirty="0"/>
              <a:t>, **kwargs)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plot</a:t>
            </a:r>
            <a:r>
              <a:rPr lang="en-US" altLang="ko-KR" dirty="0"/>
              <a:t>([x], y, [fmt], [x2], y2, [fmt2], ..., **kwargs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) matplotlib.pyplot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matplotlib.org/tutorials/introductory/pyplot.html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65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막대그래프</a:t>
            </a:r>
            <a:r>
              <a:rPr lang="en-US" altLang="ko-KR" dirty="0" smtClean="0"/>
              <a:t>(bar charts)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997629"/>
            <a:ext cx="83479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movies = ["Annie Hall", "Ben-Hur", "Casablanca", "Gandhi", "West Side Story"]</a:t>
            </a:r>
            <a:br>
              <a:rPr lang="en-US" altLang="ko-KR" dirty="0"/>
            </a:br>
            <a:r>
              <a:rPr lang="en-US" altLang="ko-KR" dirty="0"/>
              <a:t>num_oscars = [5, 11, 3, 8, 10]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bars are by default width 0.8, so we'll add 0.1 to the left coordinates</a:t>
            </a:r>
            <a:br>
              <a:rPr lang="en-US" altLang="ko-KR" dirty="0"/>
            </a:br>
            <a:r>
              <a:rPr lang="en-US" altLang="ko-KR" dirty="0"/>
              <a:t># so that each bar is centered</a:t>
            </a:r>
            <a:br>
              <a:rPr lang="en-US" altLang="ko-KR" dirty="0"/>
            </a:br>
            <a:r>
              <a:rPr lang="en-US" altLang="ko-KR" dirty="0"/>
              <a:t>xs = [i + 0.1 for i, _ in enumerate(movies)]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plot bars with left x-coordinates [xs], heights [num_oscars]</a:t>
            </a:r>
            <a:br>
              <a:rPr lang="en-US" altLang="ko-KR" dirty="0"/>
            </a:br>
            <a:r>
              <a:rPr lang="en-US" altLang="ko-KR" dirty="0"/>
              <a:t>plt.bar(xs, num_oscars)</a:t>
            </a:r>
            <a:br>
              <a:rPr lang="en-US" altLang="ko-KR" dirty="0"/>
            </a:br>
            <a:r>
              <a:rPr lang="en-US" altLang="ko-KR" dirty="0"/>
              <a:t>plt.ylabel("# of Academy Awards")</a:t>
            </a:r>
            <a:br>
              <a:rPr lang="en-US" altLang="ko-KR" dirty="0"/>
            </a:br>
            <a:r>
              <a:rPr lang="en-US" altLang="ko-KR" dirty="0"/>
              <a:t>plt.title("My Favorite Movies")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label x-axis with movie names at bar centers</a:t>
            </a:r>
            <a:br>
              <a:rPr lang="en-US" altLang="ko-KR" dirty="0"/>
            </a:br>
            <a:r>
              <a:rPr lang="en-US" altLang="ko-KR" dirty="0"/>
              <a:t>plt.xticks([i + </a:t>
            </a:r>
            <a:r>
              <a:rPr lang="en-US" altLang="ko-KR" dirty="0" smtClean="0"/>
              <a:t>0.1 </a:t>
            </a:r>
            <a:r>
              <a:rPr lang="en-US" altLang="ko-KR" dirty="0"/>
              <a:t>for i, _ in enumerate(movies)], movies)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88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plt.bar</a:t>
            </a:r>
          </a:p>
          <a:p>
            <a:pPr lvl="1"/>
            <a:r>
              <a:rPr lang="en-US" altLang="ko-KR" dirty="0"/>
              <a:t>Make a bar plot</a:t>
            </a:r>
            <a:r>
              <a:rPr lang="en-US" altLang="ko-KR" dirty="0" smtClean="0"/>
              <a:t>.</a:t>
            </a:r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://matplotlib.org/api/_</a:t>
            </a:r>
            <a:r>
              <a:rPr lang="en-US" altLang="ko-KR" dirty="0" smtClean="0">
                <a:hlinkClick r:id="rId2"/>
              </a:rPr>
              <a:t>as_gen/matplotlib.pyplot.bar.html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matplotlib.pyplot.bar(</a:t>
            </a:r>
            <a:r>
              <a:rPr lang="en-US" altLang="ko-KR" i="1" dirty="0" smtClean="0"/>
              <a:t>x</a:t>
            </a:r>
            <a:r>
              <a:rPr lang="en-US" altLang="ko-KR" dirty="0"/>
              <a:t>, </a:t>
            </a:r>
            <a:r>
              <a:rPr lang="en-US" altLang="ko-KR" i="1" dirty="0"/>
              <a:t>height</a:t>
            </a:r>
            <a:r>
              <a:rPr lang="en-US" altLang="ko-KR" dirty="0"/>
              <a:t>, </a:t>
            </a:r>
            <a:r>
              <a:rPr lang="en-US" altLang="ko-KR" i="1" dirty="0"/>
              <a:t>width=0.8</a:t>
            </a:r>
            <a:r>
              <a:rPr lang="en-US" altLang="ko-KR" dirty="0"/>
              <a:t>, </a:t>
            </a:r>
            <a:r>
              <a:rPr lang="en-US" altLang="ko-KR" i="1" dirty="0"/>
              <a:t>bottom=None</a:t>
            </a:r>
            <a:r>
              <a:rPr lang="en-US" altLang="ko-KR" dirty="0"/>
              <a:t>, </a:t>
            </a:r>
            <a:r>
              <a:rPr lang="en-US" altLang="ko-KR" i="1" dirty="0"/>
              <a:t>*</a:t>
            </a:r>
            <a:r>
              <a:rPr lang="en-US" altLang="ko-KR" dirty="0"/>
              <a:t>, </a:t>
            </a:r>
            <a:r>
              <a:rPr lang="en-US" altLang="ko-KR" i="1" dirty="0"/>
              <a:t>align='center'</a:t>
            </a:r>
            <a:r>
              <a:rPr lang="en-US" altLang="ko-KR" dirty="0"/>
              <a:t>, </a:t>
            </a:r>
            <a:r>
              <a:rPr lang="en-US" altLang="ko-KR" i="1" dirty="0"/>
              <a:t>data=None</a:t>
            </a:r>
            <a:r>
              <a:rPr lang="en-US" altLang="ko-KR" dirty="0"/>
              <a:t>, </a:t>
            </a:r>
            <a:r>
              <a:rPr lang="en-US" altLang="ko-KR" i="1" dirty="0"/>
              <a:t>**kwargs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* : it forces parameters </a:t>
            </a:r>
            <a:r>
              <a:rPr lang="en-US" altLang="ko-KR" dirty="0"/>
              <a:t>after that as keyword only </a:t>
            </a:r>
            <a:r>
              <a:rPr lang="en-US" altLang="ko-KR" dirty="0" smtClean="0"/>
              <a:t>arguments</a:t>
            </a:r>
          </a:p>
          <a:p>
            <a:pPr lvl="3"/>
            <a:r>
              <a:rPr lang="en-US" altLang="ko-KR" dirty="0"/>
              <a:t>def fn(arg1, arg2, *, kwarg1, </a:t>
            </a:r>
            <a:r>
              <a:rPr lang="en-US" altLang="ko-KR" dirty="0" smtClean="0"/>
              <a:t>kwarg2) </a:t>
            </a:r>
          </a:p>
          <a:p>
            <a:pPr lvl="3"/>
            <a:r>
              <a:rPr lang="en-US" altLang="ko-KR" dirty="0"/>
              <a:t>fn(1, 2, 3, 4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error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Plt.xticks</a:t>
            </a:r>
          </a:p>
          <a:p>
            <a:pPr lvl="1"/>
            <a:r>
              <a:rPr lang="en-US" altLang="ko-KR" dirty="0"/>
              <a:t>Get or set the current tick locations and labels of the x-axis.</a:t>
            </a:r>
            <a:endParaRPr lang="en-US" altLang="ko-KR" dirty="0" smtClean="0">
              <a:hlinkClick r:id="rId3"/>
            </a:endParaRPr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://matplotlib.org/api/_as_gen/matplotlib.pyplot.xticks.html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matplotlib.pyplot.xticks(</a:t>
            </a:r>
            <a:r>
              <a:rPr lang="en-US" altLang="ko-KR" i="1" dirty="0" smtClean="0"/>
              <a:t>ticks=None</a:t>
            </a:r>
            <a:r>
              <a:rPr lang="en-US" altLang="ko-KR" dirty="0"/>
              <a:t>, </a:t>
            </a:r>
            <a:r>
              <a:rPr lang="en-US" altLang="ko-KR" i="1" dirty="0"/>
              <a:t>labels=None</a:t>
            </a:r>
            <a:r>
              <a:rPr lang="en-US" altLang="ko-KR" dirty="0"/>
              <a:t>, </a:t>
            </a:r>
            <a:r>
              <a:rPr lang="en-US" altLang="ko-KR" i="1" dirty="0"/>
              <a:t>**kwargs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call signagture</a:t>
            </a:r>
          </a:p>
          <a:p>
            <a:pPr lvl="3"/>
            <a:r>
              <a:rPr lang="en-US" altLang="ko-KR" dirty="0"/>
              <a:t>locs, labels = xticks() </a:t>
            </a:r>
            <a:r>
              <a:rPr lang="en-US" altLang="ko-KR" i="1" dirty="0"/>
              <a:t># Get locations and labels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xticks(ticks</a:t>
            </a:r>
            <a:r>
              <a:rPr lang="en-US" altLang="ko-KR" dirty="0"/>
              <a:t>, [labels], **kwargs) </a:t>
            </a:r>
            <a:r>
              <a:rPr lang="en-US" altLang="ko-KR" i="1" dirty="0"/>
              <a:t># Set locations and labels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49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Historgram : </a:t>
            </a:r>
            <a:r>
              <a:rPr lang="ko-KR" altLang="en-US" dirty="0" smtClean="0"/>
              <a:t>항목의 개수를 보여주는 막대그래프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79454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matplotlib import pyplot as plt</a:t>
            </a:r>
          </a:p>
          <a:p>
            <a:r>
              <a:rPr lang="en-US" altLang="ko-KR" dirty="0"/>
              <a:t>import collections</a:t>
            </a:r>
          </a:p>
          <a:p>
            <a:endParaRPr lang="en-US" altLang="ko-KR" dirty="0"/>
          </a:p>
          <a:p>
            <a:r>
              <a:rPr lang="en-US" altLang="ko-KR" dirty="0"/>
              <a:t>grades = [83, 95, 91, 87, 70, 0, 85, 82, 100, 67, 73, 77, 0]</a:t>
            </a:r>
          </a:p>
          <a:p>
            <a:r>
              <a:rPr lang="en-US" altLang="ko-KR" dirty="0"/>
              <a:t>decile = lambda grade: grade // 10 * 10</a:t>
            </a:r>
          </a:p>
          <a:p>
            <a:r>
              <a:rPr lang="en-US" altLang="ko-KR" dirty="0"/>
              <a:t>histogram = </a:t>
            </a:r>
            <a:r>
              <a:rPr lang="en-US" altLang="ko-KR" dirty="0">
                <a:hlinkClick r:id="rId2"/>
              </a:rPr>
              <a:t>collections</a:t>
            </a:r>
            <a:r>
              <a:rPr lang="en-US" altLang="ko-KR" dirty="0"/>
              <a:t>.</a:t>
            </a:r>
            <a:r>
              <a:rPr lang="en-US" altLang="ko-KR" dirty="0">
                <a:hlinkClick r:id="rId3"/>
              </a:rPr>
              <a:t>Counter</a:t>
            </a:r>
            <a:r>
              <a:rPr lang="en-US" altLang="ko-KR" dirty="0"/>
              <a:t>(decile(grade) for grade in grades</a:t>
            </a:r>
            <a:r>
              <a:rPr lang="en-US" altLang="ko-KR" dirty="0" smtClean="0"/>
              <a:t>)</a:t>
            </a:r>
            <a:r>
              <a:rPr lang="en-US" altLang="ko-KR" dirty="0">
                <a:sym typeface="Wingdings" panose="05000000000000000000" pitchFamily="2" charset="2"/>
              </a:rPr>
              <a:t>  test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plt.bar([x - 4 for x in histogram.keys()],  # shift each bar to the left by 4</a:t>
            </a:r>
          </a:p>
          <a:p>
            <a:r>
              <a:rPr lang="en-US" altLang="ko-KR" dirty="0"/>
              <a:t>        histogram.values(),  # give each bar its correct height</a:t>
            </a:r>
          </a:p>
          <a:p>
            <a:r>
              <a:rPr lang="en-US" altLang="ko-KR" dirty="0"/>
              <a:t>        8)  # give each bar a width of 8</a:t>
            </a:r>
          </a:p>
          <a:p>
            <a:r>
              <a:rPr lang="en-US" altLang="ko-KR" dirty="0">
                <a:hlinkClick r:id="rId4"/>
              </a:rPr>
              <a:t>plt.axis</a:t>
            </a:r>
            <a:r>
              <a:rPr lang="en-US" altLang="ko-KR" dirty="0"/>
              <a:t>([-5, 105, 0, 5])  # x-axis from -5 to 105</a:t>
            </a:r>
            <a:r>
              <a:rPr lang="en-US" altLang="ko-KR" dirty="0" smtClean="0"/>
              <a:t>, y-axis </a:t>
            </a:r>
            <a:r>
              <a:rPr lang="en-US" altLang="ko-KR" dirty="0"/>
              <a:t>from 0 to </a:t>
            </a:r>
            <a:r>
              <a:rPr lang="en-US" altLang="ko-KR" dirty="0" smtClean="0"/>
              <a:t>5 </a:t>
            </a:r>
            <a:r>
              <a:rPr lang="en-US" altLang="ko-KR" dirty="0" smtClean="0">
                <a:sym typeface="Wingdings" panose="05000000000000000000" pitchFamily="2" charset="2"/>
              </a:rPr>
              <a:t> test</a:t>
            </a:r>
            <a:endParaRPr lang="en-US" altLang="ko-KR" dirty="0"/>
          </a:p>
          <a:p>
            <a:r>
              <a:rPr lang="en-US" altLang="ko-KR" dirty="0"/>
              <a:t>plt.xticks([10 * i for i in range(11)])  # x-axis labels at 0, 10, ..., 100</a:t>
            </a:r>
          </a:p>
          <a:p>
            <a:r>
              <a:rPr lang="en-US" altLang="ko-KR" dirty="0"/>
              <a:t>plt.xlabel("Decile")</a:t>
            </a:r>
          </a:p>
          <a:p>
            <a:r>
              <a:rPr lang="en-US" altLang="ko-KR" dirty="0"/>
              <a:t>plt.ylabel("# of Students")</a:t>
            </a:r>
          </a:p>
          <a:p>
            <a:r>
              <a:rPr lang="en-US" altLang="ko-KR" dirty="0"/>
              <a:t>plt.title("Distribution of Exam 1 Grades")</a:t>
            </a:r>
          </a:p>
          <a:p>
            <a:r>
              <a:rPr lang="en-US" altLang="ko-KR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35846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14576</TotalTime>
  <Words>388</Words>
  <Application>Microsoft Office PowerPoint</Application>
  <PresentationFormat>화면 슬라이드 쇼(4:3)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Chap 4 파이썬으로 데이터수집하기           (밑바닥 데이터과학-9장)</vt:lpstr>
      <vt:lpstr>9.1 stdin 과 stdout</vt:lpstr>
      <vt:lpstr>PowerPoint 프레젠테이션</vt:lpstr>
      <vt:lpstr>9.2 파읽 읽기</vt:lpstr>
      <vt:lpstr>simple line chart </vt:lpstr>
      <vt:lpstr>PowerPoint 프레젠테이션</vt:lpstr>
      <vt:lpstr>3.2 막대그래프(bar charts) </vt:lpstr>
      <vt:lpstr>PowerPoint 프레젠테이션</vt:lpstr>
      <vt:lpstr>Historgram : 항목의 개수를 보여주는 막대그래프 </vt:lpstr>
      <vt:lpstr>3.3 line charts</vt:lpstr>
      <vt:lpstr>3.4 산점도(scatter charts) </vt:lpstr>
      <vt:lpstr>추가) Pie Charts</vt:lpstr>
      <vt:lpstr>3.5 더 공부해보고 싶다면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653</cp:revision>
  <cp:lastPrinted>2018-11-05T02:39:27Z</cp:lastPrinted>
  <dcterms:created xsi:type="dcterms:W3CDTF">2008-12-08T12:41:31Z</dcterms:created>
  <dcterms:modified xsi:type="dcterms:W3CDTF">2019-03-31T23:31:28Z</dcterms:modified>
</cp:coreProperties>
</file>