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5" r:id="rId2"/>
    <p:sldId id="308" r:id="rId3"/>
    <p:sldId id="309" r:id="rId4"/>
    <p:sldId id="310" r:id="rId5"/>
    <p:sldId id="311" r:id="rId6"/>
    <p:sldId id="267" r:id="rId7"/>
    <p:sldId id="268" r:id="rId8"/>
    <p:sldId id="271" r:id="rId9"/>
    <p:sldId id="306" r:id="rId10"/>
    <p:sldId id="3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700" autoAdjust="0"/>
  </p:normalViewPr>
  <p:slideViewPr>
    <p:cSldViewPr snapToGrid="0" showGuides="1">
      <p:cViewPr varScale="1">
        <p:scale>
          <a:sx n="61" d="100"/>
          <a:sy n="61" d="100"/>
        </p:scale>
        <p:origin x="-91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56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6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4321" y="619973"/>
            <a:ext cx="10619479" cy="5556990"/>
          </a:xfrm>
        </p:spPr>
        <p:txBody>
          <a:bodyPr vert="eaVert" anchor="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21359"/>
            <a:ext cx="2628900" cy="5455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21359"/>
            <a:ext cx="7734300" cy="545560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111126"/>
            <a:ext cx="10515600" cy="5088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 anchor="t"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746760" y="650240"/>
            <a:ext cx="5328920" cy="5526723"/>
          </a:xfrm>
        </p:spPr>
        <p:txBody>
          <a:bodyPr anchor="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6080760" y="650240"/>
            <a:ext cx="5328920" cy="5526723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38188" y="1"/>
            <a:ext cx="105156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58508" y="644843"/>
            <a:ext cx="52926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758508" y="1468754"/>
            <a:ext cx="5292695" cy="4749165"/>
          </a:xfrm>
        </p:spPr>
        <p:txBody>
          <a:bodyPr anchor="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0920" y="644843"/>
            <a:ext cx="5318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내용 개체 틀 5"/>
          <p:cNvSpPr>
            <a:spLocks noGrp="1"/>
          </p:cNvSpPr>
          <p:nvPr>
            <p:ph sz="quarter" idx="4"/>
          </p:nvPr>
        </p:nvSpPr>
        <p:spPr>
          <a:xfrm>
            <a:off x="6090920" y="1468754"/>
            <a:ext cx="5318760" cy="4749165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1244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751840"/>
            <a:ext cx="3932237" cy="1305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34321" y="619973"/>
            <a:ext cx="10619479" cy="55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Dropbox (개인용)\2018원칙자료\09 양식-원본\20 PPT양식\04 KPU-Logo\logo+국영문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560374" y="6476235"/>
            <a:ext cx="2485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 smtClean="0"/>
              <a:t>Python for Data Analysis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812" y="2646144"/>
            <a:ext cx="6417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Chap 6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데이터 로딩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,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저장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sz="4000" b="1" dirty="0">
                <a:latin typeface="+mj-lt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         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파일형식</a:t>
            </a:r>
            <a:endParaRPr lang="en-US" altLang="ko-KR" sz="40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311" y="2239605"/>
            <a:ext cx="2857501" cy="2003629"/>
            <a:chOff x="2255551" y="2290405"/>
            <a:chExt cx="2857501" cy="2003629"/>
          </a:xfrm>
        </p:grpSpPr>
        <p:pic>
          <p:nvPicPr>
            <p:cNvPr id="1026" name="Picture 2" descr="Image result for íì´ì¬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551" y="3027208"/>
              <a:ext cx="2857501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4" y="2290405"/>
              <a:ext cx="1647825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079383" y="5275689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+mj-lt"/>
                <a:ea typeface="나눔스퀘어 Bold" panose="020B0600000101010101" pitchFamily="50" charset="-127"/>
              </a:rPr>
              <a:t>이 정준</a:t>
            </a:r>
            <a:endParaRPr lang="en-US" altLang="ko-KR" sz="2400" b="1" dirty="0" smtClean="0">
              <a:latin typeface="+mj-lt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b="1" dirty="0" smtClean="0">
                <a:latin typeface="+mj-lt"/>
                <a:ea typeface="나눔스퀘어 Bold" panose="020B0600000101010101" pitchFamily="50" charset="-127"/>
              </a:rPr>
              <a:t>컴퓨터공학과</a:t>
            </a:r>
            <a:endParaRPr lang="en-US" altLang="ko-KR" sz="24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705" y="4034692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lt"/>
                <a:ea typeface="나눔스퀘어 Bold" panose="020B0600000101010101" pitchFamily="50" charset="-127"/>
              </a:rPr>
              <a:t>2018, 1</a:t>
            </a:r>
            <a:r>
              <a:rPr lang="ko-KR" altLang="en-US" sz="2400" b="1" dirty="0" smtClean="0">
                <a:latin typeface="+mj-lt"/>
                <a:ea typeface="나눔스퀘어 Bold" panose="020B0600000101010101" pitchFamily="50" charset="-127"/>
              </a:rPr>
              <a:t>학기</a:t>
            </a:r>
            <a:endParaRPr lang="en-US" altLang="ko-KR" sz="2400" b="1" dirty="0" smtClean="0"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ch05-ex.ipyno </a:t>
            </a:r>
            <a:r>
              <a:rPr lang="ko-KR" altLang="en-US" dirty="0" smtClean="0"/>
              <a:t>참고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1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2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7372"/>
            <a:ext cx="10515600" cy="53554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고수준의 자료구조 사용</a:t>
            </a:r>
            <a:endParaRPr lang="en-US" altLang="ko-KR" dirty="0" smtClean="0"/>
          </a:p>
          <a:p>
            <a:r>
              <a:rPr lang="ko-KR" altLang="en-US" dirty="0"/>
              <a:t>대표적인 자료구조 형식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Series :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1 </a:t>
            </a:r>
            <a:r>
              <a:rPr lang="ko-KR" altLang="en-US" dirty="0"/>
              <a:t>차원 </a:t>
            </a:r>
            <a:r>
              <a:rPr lang="ko-KR" altLang="en-US" dirty="0" smtClean="0"/>
              <a:t>객체 배열 </a:t>
            </a:r>
            <a:r>
              <a:rPr lang="ko-KR" altLang="en-US" dirty="0"/>
              <a:t>같은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index </a:t>
            </a:r>
            <a:r>
              <a:rPr lang="ko-KR" altLang="en-US" dirty="0"/>
              <a:t>라고 하는 데이터에 연관된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소유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사전 </a:t>
            </a:r>
            <a:r>
              <a:rPr lang="ko-KR" altLang="en-US" dirty="0" err="1" smtClean="0">
                <a:sym typeface="Wingdings" pitchFamily="2" charset="2"/>
              </a:rPr>
              <a:t>자료형과</a:t>
            </a:r>
            <a:r>
              <a:rPr lang="ko-KR" altLang="en-US" dirty="0" smtClean="0">
                <a:sym typeface="Wingdings" pitchFamily="2" charset="2"/>
              </a:rPr>
              <a:t> 유사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DataFrame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스프레드시트 </a:t>
            </a:r>
            <a:r>
              <a:rPr lang="ko-KR" altLang="en-US" dirty="0"/>
              <a:t>형식의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각 </a:t>
            </a:r>
            <a:r>
              <a:rPr lang="ko-KR" altLang="en-US" dirty="0"/>
              <a:t>칼럼은 서로 다른 종류의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저장가능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각각의 </a:t>
            </a:r>
            <a:r>
              <a:rPr lang="ko-KR" altLang="en-US" dirty="0" err="1"/>
              <a:t>로우와</a:t>
            </a:r>
            <a:r>
              <a:rPr lang="ko-KR" altLang="en-US" dirty="0"/>
              <a:t> </a:t>
            </a:r>
            <a:r>
              <a:rPr lang="ko-KR" altLang="en-US" dirty="0" err="1"/>
              <a:t>컬럼에</a:t>
            </a:r>
            <a:r>
              <a:rPr lang="ko-KR" altLang="en-US" dirty="0"/>
              <a:t> 대한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고차원의 </a:t>
            </a:r>
            <a:r>
              <a:rPr lang="ko-KR" altLang="en-US" dirty="0"/>
              <a:t>표 형식으로 데이터를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 </a:t>
            </a:r>
            <a:endParaRPr lang="en-US" altLang="ko-KR" dirty="0"/>
          </a:p>
          <a:p>
            <a:r>
              <a:rPr lang="en-US" altLang="ko-KR" dirty="0" smtClean="0"/>
              <a:t>Import</a:t>
            </a:r>
          </a:p>
          <a:p>
            <a:pPr lvl="1"/>
            <a:r>
              <a:rPr lang="en-US" altLang="ko-KR" dirty="0" smtClean="0"/>
              <a:t>from pandas import Series,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pandas as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/>
              <a:t>as </a:t>
            </a:r>
            <a:r>
              <a:rPr lang="en-US" altLang="ko-KR" dirty="0" err="1" smtClean="0"/>
              <a:t>np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5.1 Pandas </a:t>
            </a:r>
            <a:r>
              <a:rPr lang="ko-KR" altLang="en-US" sz="3200" dirty="0" smtClean="0"/>
              <a:t>자료구조 </a:t>
            </a:r>
            <a:r>
              <a:rPr lang="en-US" altLang="ko-KR" sz="1800" dirty="0" smtClean="0"/>
              <a:t>(1) Series -&gt; ch05-jjlee notebook </a:t>
            </a:r>
            <a:r>
              <a:rPr lang="ko-KR" altLang="en-US" sz="1800" dirty="0" smtClean="0"/>
              <a:t>활용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smtClean="0"/>
              <a:t>객체저장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차원 자료구조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 err="1" smtClean="0"/>
              <a:t>NumPy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모두 저장 가능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Index</a:t>
            </a:r>
            <a:r>
              <a:rPr lang="ko-KR" altLang="en-US" sz="1800" dirty="0" smtClean="0"/>
              <a:t>라는 배열색인을 이름 보유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기본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정수</a:t>
            </a:r>
            <a:r>
              <a:rPr lang="en-US" altLang="ko-KR" sz="1400" dirty="0" smtClean="0"/>
              <a:t>(0~(N-1)) 	: </a:t>
            </a:r>
            <a:r>
              <a:rPr lang="en-US" altLang="ko-KR" sz="1400" dirty="0" err="1" smtClean="0"/>
              <a:t>jupyter</a:t>
            </a:r>
            <a:r>
              <a:rPr lang="en-US" altLang="ko-KR" sz="1400" dirty="0" smtClean="0"/>
              <a:t> [4]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values </a:t>
            </a:r>
            <a:r>
              <a:rPr lang="ko-KR" altLang="en-US" sz="1400" dirty="0"/>
              <a:t>와 </a:t>
            </a:r>
            <a:r>
              <a:rPr lang="en-US" altLang="ko-KR" sz="1400" dirty="0"/>
              <a:t>index</a:t>
            </a:r>
            <a:r>
              <a:rPr lang="ko-KR" altLang="en-US" sz="1400" dirty="0"/>
              <a:t>의 저장</a:t>
            </a:r>
            <a:r>
              <a:rPr lang="en-US" altLang="ko-KR" sz="1400" dirty="0"/>
              <a:t>	: </a:t>
            </a:r>
            <a:r>
              <a:rPr lang="en-US" altLang="ko-KR" sz="1400" dirty="0" err="1" smtClean="0"/>
              <a:t>jupyter</a:t>
            </a:r>
            <a:r>
              <a:rPr lang="en-US" altLang="ko-KR" sz="1400" dirty="0" smtClean="0"/>
              <a:t> [5]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err="1" smtClean="0"/>
              <a:t>정수외의</a:t>
            </a:r>
            <a:r>
              <a:rPr lang="ko-KR" altLang="en-US" sz="1400" dirty="0" smtClean="0"/>
              <a:t> 다른 인덱스 사용</a:t>
            </a:r>
            <a:r>
              <a:rPr lang="en-US" altLang="ko-KR" sz="1400" dirty="0" smtClean="0"/>
              <a:t>	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[6]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Index </a:t>
            </a:r>
            <a:r>
              <a:rPr lang="ko-KR" altLang="en-US" sz="1800" dirty="0" smtClean="0"/>
              <a:t>값을 이용한 값의 조회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[8]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[9]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883786"/>
            <a:ext cx="51911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79" y="3780745"/>
            <a:ext cx="32385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3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000" dirty="0" err="1" smtClean="0"/>
              <a:t>조건식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산술식</a:t>
            </a:r>
            <a:r>
              <a:rPr lang="ko-KR" altLang="en-US" sz="2000" dirty="0" smtClean="0"/>
              <a:t> 적용가능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781738" y="650241"/>
            <a:ext cx="7034252" cy="5526723"/>
          </a:xfrm>
        </p:spPr>
        <p:txBody>
          <a:bodyPr anchor="t">
            <a:normAutofit/>
          </a:bodyPr>
          <a:lstStyle/>
          <a:p>
            <a:r>
              <a:rPr lang="ko-KR" altLang="en-US" sz="1800" dirty="0" err="1" smtClean="0"/>
              <a:t>사전자료형과</a:t>
            </a:r>
            <a:r>
              <a:rPr lang="ko-KR" altLang="en-US" sz="1800" dirty="0" smtClean="0"/>
              <a:t> 유사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in 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[13-14]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사전으로 생성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[15] </a:t>
            </a:r>
          </a:p>
          <a:p>
            <a:pPr lvl="1"/>
            <a:r>
              <a:rPr lang="ko-KR" altLang="en-US" sz="1600" dirty="0" smtClean="0"/>
              <a:t>사전의 지정된 내용으로만 생성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[</a:t>
            </a:r>
            <a:r>
              <a:rPr lang="en-US" altLang="ko-KR" sz="1600" dirty="0" smtClean="0"/>
              <a:t>16]  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" y="1189718"/>
            <a:ext cx="3962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29" y="664711"/>
            <a:ext cx="32385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528582" y="2603274"/>
            <a:ext cx="6229350" cy="3552825"/>
            <a:chOff x="5528582" y="2603274"/>
            <a:chExt cx="6229350" cy="35528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582" y="2603274"/>
              <a:ext cx="6229350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타원 8"/>
            <p:cNvSpPr/>
            <p:nvPr/>
          </p:nvSpPr>
          <p:spPr>
            <a:xfrm>
              <a:off x="6117771" y="5101771"/>
              <a:ext cx="1952172" cy="2322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54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5.1.2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스프레드시트 </a:t>
            </a:r>
            <a:r>
              <a:rPr lang="ko-KR" altLang="en-US" dirty="0"/>
              <a:t>형식의 자료 구조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각 칼럼은 서로 다른 종류의 값</a:t>
            </a:r>
            <a:r>
              <a:rPr lang="en-US" altLang="ko-KR" dirty="0"/>
              <a:t> </a:t>
            </a:r>
            <a:r>
              <a:rPr lang="ko-KR" altLang="en-US" dirty="0"/>
              <a:t>저장가능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각각의 </a:t>
            </a:r>
            <a:r>
              <a:rPr lang="ko-KR" altLang="en-US" dirty="0" err="1"/>
              <a:t>로우와</a:t>
            </a:r>
            <a:r>
              <a:rPr lang="ko-KR" altLang="en-US" dirty="0"/>
              <a:t> </a:t>
            </a:r>
            <a:r>
              <a:rPr lang="ko-KR" altLang="en-US" dirty="0" err="1"/>
              <a:t>컬럼에</a:t>
            </a:r>
            <a:r>
              <a:rPr lang="ko-KR" altLang="en-US" dirty="0"/>
              <a:t> 대한 </a:t>
            </a:r>
            <a:r>
              <a:rPr lang="en-US" altLang="ko-KR" dirty="0"/>
              <a:t>index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고차원의 표 형식으로 데이터를 표현</a:t>
            </a:r>
            <a:r>
              <a:rPr lang="en-US" altLang="ko-KR" dirty="0"/>
              <a:t> </a:t>
            </a:r>
            <a:r>
              <a:rPr lang="ko-KR" altLang="en-US" dirty="0"/>
              <a:t>가능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색인의 모양이 같은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담고있는</a:t>
            </a:r>
            <a:r>
              <a:rPr lang="ko-KR" altLang="en-US" dirty="0" smtClean="0"/>
              <a:t> 사전으로 생각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내부처리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차원배열로 저장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이후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Jupyter</a:t>
            </a:r>
            <a:r>
              <a:rPr lang="en-US" altLang="ko-KR" dirty="0" smtClean="0">
                <a:sym typeface="Wingdings" pitchFamily="2" charset="2"/>
              </a:rPr>
              <a:t> Notebook ch05-jjlee.ipynb</a:t>
            </a:r>
            <a:r>
              <a:rPr lang="ko-KR" altLang="en-US" dirty="0" smtClean="0">
                <a:sym typeface="Wingdings" pitchFamily="2" charset="2"/>
              </a:rPr>
              <a:t> 으로 진행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212</Words>
  <Application>Microsoft Office PowerPoint</Application>
  <PresentationFormat>사용자 지정</PresentationFormat>
  <Paragraphs>57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Pandas 개요</vt:lpstr>
      <vt:lpstr>5.1 Pandas 자료구조 (1) Series -&gt; ch05-jjlee notebook 활용</vt:lpstr>
      <vt:lpstr>PowerPoint 프레젠테이션</vt:lpstr>
      <vt:lpstr>5.1.2 DataFrame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jjlee</cp:lastModifiedBy>
  <cp:revision>182</cp:revision>
  <dcterms:created xsi:type="dcterms:W3CDTF">2018-01-08T06:30:18Z</dcterms:created>
  <dcterms:modified xsi:type="dcterms:W3CDTF">2018-04-13T00:25:06Z</dcterms:modified>
</cp:coreProperties>
</file>