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 snapToObjects="1">
      <p:cViewPr varScale="1">
        <p:scale>
          <a:sx n="102" d="100"/>
          <a:sy n="102" d="100"/>
        </p:scale>
        <p:origin x="1092" y="11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2018-11-23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-2"/>
            <a:ext cx="12191999" cy="6858002"/>
            <a:chOff x="0" y="-2"/>
            <a:chExt cx="9144000" cy="6858002"/>
          </a:xfrm>
        </p:grpSpPr>
        <p:sp>
          <p:nvSpPr>
            <p:cNvPr id="8" name="직사각형 7"/>
            <p:cNvSpPr/>
            <p:nvPr/>
          </p:nvSpPr>
          <p:spPr>
            <a:xfrm>
              <a:off x="7858148" y="-2"/>
              <a:ext cx="1285852" cy="685800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0" y="4500492"/>
              <a:ext cx="9093207" cy="787297"/>
              <a:chOff x="0" y="-1357346"/>
              <a:chExt cx="9144000" cy="104457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자유형: 도형 13"/>
              <p:cNvSpPr/>
              <p:nvPr/>
            </p:nvSpPr>
            <p:spPr>
              <a:xfrm>
                <a:off x="63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>
                <a:off x="0" y="-1350996"/>
                <a:ext cx="120650" cy="12065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0" y="76"/>
                  </a:cxn>
                  <a:cxn ang="0">
                    <a:pos x="76" y="0"/>
                  </a:cxn>
                  <a:cxn ang="0">
                    <a:pos x="4" y="0"/>
                  </a:cxn>
                </a:cxnLst>
                <a:rect l="0" t="0" r="r" b="b"/>
                <a:pathLst>
                  <a:path w="76" h="76">
                    <a:moveTo>
                      <a:pt x="4" y="0"/>
                    </a:moveTo>
                    <a:lnTo>
                      <a:pt x="0" y="4"/>
                    </a:lnTo>
                    <a:lnTo>
                      <a:pt x="0" y="76"/>
                    </a:lnTo>
                    <a:lnTo>
                      <a:pt x="7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2159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" name="자유형: 도형 16"/>
              <p:cNvSpPr/>
              <p:nvPr/>
            </p:nvSpPr>
            <p:spPr>
              <a:xfrm>
                <a:off x="0" y="-1350996"/>
                <a:ext cx="330200" cy="33020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0" y="136"/>
                  </a:cxn>
                  <a:cxn ang="0">
                    <a:pos x="0" y="208"/>
                  </a:cxn>
                  <a:cxn ang="0">
                    <a:pos x="208" y="0"/>
                  </a:cxn>
                  <a:cxn ang="0">
                    <a:pos x="136" y="0"/>
                  </a:cxn>
                </a:cxnLst>
                <a:rect l="0" t="0" r="r" b="b"/>
                <a:pathLst>
                  <a:path w="208" h="208">
                    <a:moveTo>
                      <a:pt x="136" y="0"/>
                    </a:moveTo>
                    <a:lnTo>
                      <a:pt x="0" y="136"/>
                    </a:lnTo>
                    <a:lnTo>
                      <a:pt x="0" y="208"/>
                    </a:lnTo>
                    <a:lnTo>
                      <a:pt x="208" y="0"/>
                    </a:lnTo>
                    <a:lnTo>
                      <a:pt x="136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8" name="자유형: 도형 17"/>
              <p:cNvSpPr/>
              <p:nvPr/>
            </p:nvSpPr>
            <p:spPr>
              <a:xfrm>
                <a:off x="4254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>
                <a:off x="0" y="-1350996"/>
                <a:ext cx="539750" cy="539750"/>
              </a:xfrm>
              <a:custGeom>
                <a:avLst/>
                <a:gdLst/>
                <a:ahLst/>
                <a:cxnLst>
                  <a:cxn ang="0">
                    <a:pos x="268" y="0"/>
                  </a:cxn>
                  <a:cxn ang="0">
                    <a:pos x="0" y="268"/>
                  </a:cxn>
                  <a:cxn ang="0">
                    <a:pos x="0" y="340"/>
                  </a:cxn>
                  <a:cxn ang="0">
                    <a:pos x="340" y="0"/>
                  </a:cxn>
                  <a:cxn ang="0">
                    <a:pos x="268" y="0"/>
                  </a:cxn>
                </a:cxnLst>
                <a:rect l="0" t="0" r="r" b="b"/>
                <a:pathLst>
                  <a:path w="340" h="340">
                    <a:moveTo>
                      <a:pt x="268" y="0"/>
                    </a:moveTo>
                    <a:lnTo>
                      <a:pt x="0" y="268"/>
                    </a:lnTo>
                    <a:lnTo>
                      <a:pt x="0" y="340"/>
                    </a:lnTo>
                    <a:lnTo>
                      <a:pt x="340" y="0"/>
                    </a:lnTo>
                    <a:lnTo>
                      <a:pt x="268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6350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1" name="자유형: 도형 20"/>
              <p:cNvSpPr/>
              <p:nvPr/>
            </p:nvSpPr>
            <p:spPr>
              <a:xfrm>
                <a:off x="0" y="-1350996"/>
                <a:ext cx="749300" cy="749300"/>
              </a:xfrm>
              <a:custGeom>
                <a:avLst/>
                <a:gdLst/>
                <a:ahLst/>
                <a:cxnLst>
                  <a:cxn ang="0">
                    <a:pos x="400" y="0"/>
                  </a:cxn>
                  <a:cxn ang="0">
                    <a:pos x="0" y="400"/>
                  </a:cxn>
                  <a:cxn ang="0">
                    <a:pos x="0" y="472"/>
                  </a:cxn>
                  <a:cxn ang="0">
                    <a:pos x="472" y="0"/>
                  </a:cxn>
                  <a:cxn ang="0">
                    <a:pos x="400" y="0"/>
                  </a:cxn>
                </a:cxnLst>
                <a:rect l="0" t="0" r="r" b="b"/>
                <a:pathLst>
                  <a:path w="472" h="472">
                    <a:moveTo>
                      <a:pt x="400" y="0"/>
                    </a:moveTo>
                    <a:lnTo>
                      <a:pt x="0" y="400"/>
                    </a:lnTo>
                    <a:lnTo>
                      <a:pt x="0" y="472"/>
                    </a:lnTo>
                    <a:lnTo>
                      <a:pt x="472" y="0"/>
                    </a:lnTo>
                    <a:lnTo>
                      <a:pt x="400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2" name="자유형: 도형 21"/>
              <p:cNvSpPr/>
              <p:nvPr/>
            </p:nvSpPr>
            <p:spPr>
              <a:xfrm>
                <a:off x="8445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>
                <a:off x="0" y="-1350996"/>
                <a:ext cx="958850" cy="958850"/>
              </a:xfrm>
              <a:custGeom>
                <a:avLst/>
                <a:gdLst/>
                <a:ahLst/>
                <a:cxnLst>
                  <a:cxn ang="0">
                    <a:pos x="532" y="0"/>
                  </a:cxn>
                  <a:cxn ang="0">
                    <a:pos x="0" y="532"/>
                  </a:cxn>
                  <a:cxn ang="0">
                    <a:pos x="0" y="604"/>
                  </a:cxn>
                  <a:cxn ang="0">
                    <a:pos x="604" y="0"/>
                  </a:cxn>
                  <a:cxn ang="0">
                    <a:pos x="532" y="0"/>
                  </a:cxn>
                </a:cxnLst>
                <a:rect l="0" t="0" r="r" b="b"/>
                <a:pathLst>
                  <a:path w="604" h="604">
                    <a:moveTo>
                      <a:pt x="532" y="0"/>
                    </a:moveTo>
                    <a:lnTo>
                      <a:pt x="0" y="532"/>
                    </a:lnTo>
                    <a:lnTo>
                      <a:pt x="0" y="604"/>
                    </a:lnTo>
                    <a:lnTo>
                      <a:pt x="604" y="0"/>
                    </a:lnTo>
                    <a:lnTo>
                      <a:pt x="53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10541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자유형: 도형 24"/>
              <p:cNvSpPr/>
              <p:nvPr/>
            </p:nvSpPr>
            <p:spPr>
              <a:xfrm>
                <a:off x="190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자유형: 도형 25"/>
              <p:cNvSpPr/>
              <p:nvPr/>
            </p:nvSpPr>
            <p:spPr>
              <a:xfrm>
                <a:off x="12636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자유형: 도형 26"/>
              <p:cNvSpPr/>
              <p:nvPr/>
            </p:nvSpPr>
            <p:spPr>
              <a:xfrm>
                <a:off x="2286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자유형: 도형 27"/>
              <p:cNvSpPr/>
              <p:nvPr/>
            </p:nvSpPr>
            <p:spPr>
              <a:xfrm>
                <a:off x="14732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자유형: 도형 28"/>
              <p:cNvSpPr/>
              <p:nvPr/>
            </p:nvSpPr>
            <p:spPr>
              <a:xfrm>
                <a:off x="4381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0" name="자유형: 도형 29"/>
              <p:cNvSpPr/>
              <p:nvPr/>
            </p:nvSpPr>
            <p:spPr>
              <a:xfrm>
                <a:off x="16827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자유형: 도형 30"/>
              <p:cNvSpPr/>
              <p:nvPr/>
            </p:nvSpPr>
            <p:spPr>
              <a:xfrm>
                <a:off x="6477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2" name="자유형: 도형 31"/>
              <p:cNvSpPr/>
              <p:nvPr/>
            </p:nvSpPr>
            <p:spPr>
              <a:xfrm>
                <a:off x="18923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자유형: 도형 32"/>
              <p:cNvSpPr/>
              <p:nvPr/>
            </p:nvSpPr>
            <p:spPr>
              <a:xfrm>
                <a:off x="8572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자유형: 도형 33"/>
              <p:cNvSpPr/>
              <p:nvPr/>
            </p:nvSpPr>
            <p:spPr>
              <a:xfrm>
                <a:off x="21018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5" name="자유형: 도형 34"/>
              <p:cNvSpPr/>
              <p:nvPr/>
            </p:nvSpPr>
            <p:spPr>
              <a:xfrm>
                <a:off x="10668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6" name="자유형: 도형 35"/>
              <p:cNvSpPr/>
              <p:nvPr/>
            </p:nvSpPr>
            <p:spPr>
              <a:xfrm>
                <a:off x="23114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7" name="자유형: 도형 36"/>
              <p:cNvSpPr/>
              <p:nvPr/>
            </p:nvSpPr>
            <p:spPr>
              <a:xfrm>
                <a:off x="12763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자유형: 도형 37"/>
              <p:cNvSpPr/>
              <p:nvPr/>
            </p:nvSpPr>
            <p:spPr>
              <a:xfrm>
                <a:off x="25209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자유형: 도형 38"/>
              <p:cNvSpPr/>
              <p:nvPr/>
            </p:nvSpPr>
            <p:spPr>
              <a:xfrm>
                <a:off x="14859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0" name="자유형: 도형 39"/>
              <p:cNvSpPr/>
              <p:nvPr/>
            </p:nvSpPr>
            <p:spPr>
              <a:xfrm>
                <a:off x="27305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1" name="자유형: 도형 40"/>
              <p:cNvSpPr/>
              <p:nvPr/>
            </p:nvSpPr>
            <p:spPr>
              <a:xfrm>
                <a:off x="16954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자유형: 도형 41"/>
              <p:cNvSpPr/>
              <p:nvPr/>
            </p:nvSpPr>
            <p:spPr>
              <a:xfrm>
                <a:off x="29400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3" name="자유형: 도형 42"/>
              <p:cNvSpPr/>
              <p:nvPr/>
            </p:nvSpPr>
            <p:spPr>
              <a:xfrm>
                <a:off x="19050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4" name="자유형: 도형 43"/>
              <p:cNvSpPr/>
              <p:nvPr/>
            </p:nvSpPr>
            <p:spPr>
              <a:xfrm>
                <a:off x="31496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5" name="자유형: 도형 44"/>
              <p:cNvSpPr/>
              <p:nvPr/>
            </p:nvSpPr>
            <p:spPr>
              <a:xfrm>
                <a:off x="21145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6" name="자유형: 도형 45"/>
              <p:cNvSpPr/>
              <p:nvPr/>
            </p:nvSpPr>
            <p:spPr>
              <a:xfrm>
                <a:off x="33591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7" name="자유형: 도형 46"/>
              <p:cNvSpPr/>
              <p:nvPr/>
            </p:nvSpPr>
            <p:spPr>
              <a:xfrm>
                <a:off x="23241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8" name="자유형: 도형 47"/>
              <p:cNvSpPr/>
              <p:nvPr/>
            </p:nvSpPr>
            <p:spPr>
              <a:xfrm>
                <a:off x="35687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9" name="자유형: 도형 48"/>
              <p:cNvSpPr/>
              <p:nvPr/>
            </p:nvSpPr>
            <p:spPr>
              <a:xfrm>
                <a:off x="25336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0" name="자유형: 도형 49"/>
              <p:cNvSpPr/>
              <p:nvPr/>
            </p:nvSpPr>
            <p:spPr>
              <a:xfrm>
                <a:off x="37782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1" name="자유형: 도형 50"/>
              <p:cNvSpPr/>
              <p:nvPr/>
            </p:nvSpPr>
            <p:spPr>
              <a:xfrm>
                <a:off x="27432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2" name="자유형: 도형 51"/>
              <p:cNvSpPr/>
              <p:nvPr/>
            </p:nvSpPr>
            <p:spPr>
              <a:xfrm>
                <a:off x="39878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3" name="자유형: 도형 52"/>
              <p:cNvSpPr/>
              <p:nvPr/>
            </p:nvSpPr>
            <p:spPr>
              <a:xfrm>
                <a:off x="29527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4" name="자유형: 도형 53"/>
              <p:cNvSpPr/>
              <p:nvPr/>
            </p:nvSpPr>
            <p:spPr>
              <a:xfrm>
                <a:off x="41973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5" name="자유형: 도형 54"/>
              <p:cNvSpPr/>
              <p:nvPr/>
            </p:nvSpPr>
            <p:spPr>
              <a:xfrm>
                <a:off x="31623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6" name="자유형: 도형 55"/>
              <p:cNvSpPr/>
              <p:nvPr/>
            </p:nvSpPr>
            <p:spPr>
              <a:xfrm>
                <a:off x="44069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7" name="자유형: 도형 56"/>
              <p:cNvSpPr/>
              <p:nvPr/>
            </p:nvSpPr>
            <p:spPr>
              <a:xfrm>
                <a:off x="33718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8" name="자유형: 도형 57"/>
              <p:cNvSpPr/>
              <p:nvPr/>
            </p:nvSpPr>
            <p:spPr>
              <a:xfrm>
                <a:off x="46164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9" name="자유형: 도형 58"/>
              <p:cNvSpPr/>
              <p:nvPr/>
            </p:nvSpPr>
            <p:spPr>
              <a:xfrm>
                <a:off x="35814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0" name="자유형: 도형 59"/>
              <p:cNvSpPr/>
              <p:nvPr/>
            </p:nvSpPr>
            <p:spPr>
              <a:xfrm>
                <a:off x="48260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1" name="자유형: 도형 60"/>
              <p:cNvSpPr/>
              <p:nvPr/>
            </p:nvSpPr>
            <p:spPr>
              <a:xfrm>
                <a:off x="37909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2" name="자유형: 도형 61"/>
              <p:cNvSpPr/>
              <p:nvPr/>
            </p:nvSpPr>
            <p:spPr>
              <a:xfrm>
                <a:off x="50355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3" name="자유형: 도형 62"/>
              <p:cNvSpPr/>
              <p:nvPr/>
            </p:nvSpPr>
            <p:spPr>
              <a:xfrm>
                <a:off x="40005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4" name="자유형: 도형 63"/>
              <p:cNvSpPr/>
              <p:nvPr/>
            </p:nvSpPr>
            <p:spPr>
              <a:xfrm>
                <a:off x="52451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5" name="자유형: 도형 64"/>
              <p:cNvSpPr/>
              <p:nvPr/>
            </p:nvSpPr>
            <p:spPr>
              <a:xfrm>
                <a:off x="42100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6" name="자유형: 도형 65"/>
              <p:cNvSpPr/>
              <p:nvPr/>
            </p:nvSpPr>
            <p:spPr>
              <a:xfrm>
                <a:off x="54546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자유형: 도형 66"/>
              <p:cNvSpPr/>
              <p:nvPr/>
            </p:nvSpPr>
            <p:spPr>
              <a:xfrm>
                <a:off x="44196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자유형: 도형 67"/>
              <p:cNvSpPr/>
              <p:nvPr/>
            </p:nvSpPr>
            <p:spPr>
              <a:xfrm>
                <a:off x="56642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자유형: 도형 68"/>
              <p:cNvSpPr/>
              <p:nvPr/>
            </p:nvSpPr>
            <p:spPr>
              <a:xfrm>
                <a:off x="46291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자유형: 도형 69"/>
              <p:cNvSpPr/>
              <p:nvPr/>
            </p:nvSpPr>
            <p:spPr>
              <a:xfrm>
                <a:off x="58737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자유형: 도형 70"/>
              <p:cNvSpPr/>
              <p:nvPr/>
            </p:nvSpPr>
            <p:spPr>
              <a:xfrm>
                <a:off x="48387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자유형: 도형 71"/>
              <p:cNvSpPr/>
              <p:nvPr/>
            </p:nvSpPr>
            <p:spPr>
              <a:xfrm>
                <a:off x="60833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자유형: 도형 72"/>
              <p:cNvSpPr/>
              <p:nvPr/>
            </p:nvSpPr>
            <p:spPr>
              <a:xfrm>
                <a:off x="50482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자유형: 도형 73"/>
              <p:cNvSpPr/>
              <p:nvPr/>
            </p:nvSpPr>
            <p:spPr>
              <a:xfrm>
                <a:off x="62928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5" name="자유형: 도형 74"/>
              <p:cNvSpPr/>
              <p:nvPr/>
            </p:nvSpPr>
            <p:spPr>
              <a:xfrm>
                <a:off x="52578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6" name="자유형: 도형 75"/>
              <p:cNvSpPr/>
              <p:nvPr/>
            </p:nvSpPr>
            <p:spPr>
              <a:xfrm>
                <a:off x="65024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자유형: 도형 76"/>
              <p:cNvSpPr/>
              <p:nvPr/>
            </p:nvSpPr>
            <p:spPr>
              <a:xfrm>
                <a:off x="54673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자유형: 도형 77"/>
              <p:cNvSpPr/>
              <p:nvPr/>
            </p:nvSpPr>
            <p:spPr>
              <a:xfrm>
                <a:off x="67119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9" name="자유형: 도형 78"/>
              <p:cNvSpPr/>
              <p:nvPr/>
            </p:nvSpPr>
            <p:spPr>
              <a:xfrm>
                <a:off x="56769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0" name="자유형: 도형 79"/>
              <p:cNvSpPr/>
              <p:nvPr/>
            </p:nvSpPr>
            <p:spPr>
              <a:xfrm>
                <a:off x="69215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1" name="자유형: 도형 80"/>
              <p:cNvSpPr/>
              <p:nvPr/>
            </p:nvSpPr>
            <p:spPr>
              <a:xfrm>
                <a:off x="58864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자유형: 도형 81"/>
              <p:cNvSpPr/>
              <p:nvPr/>
            </p:nvSpPr>
            <p:spPr>
              <a:xfrm>
                <a:off x="71310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자유형: 도형 82"/>
              <p:cNvSpPr/>
              <p:nvPr/>
            </p:nvSpPr>
            <p:spPr>
              <a:xfrm>
                <a:off x="60960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4" name="자유형: 도형 83"/>
              <p:cNvSpPr/>
              <p:nvPr/>
            </p:nvSpPr>
            <p:spPr>
              <a:xfrm>
                <a:off x="73406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5" name="자유형: 도형 84"/>
              <p:cNvSpPr/>
              <p:nvPr/>
            </p:nvSpPr>
            <p:spPr>
              <a:xfrm>
                <a:off x="63055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6" name="자유형: 도형 85"/>
              <p:cNvSpPr/>
              <p:nvPr/>
            </p:nvSpPr>
            <p:spPr>
              <a:xfrm>
                <a:off x="75501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자유형: 도형 86"/>
              <p:cNvSpPr/>
              <p:nvPr/>
            </p:nvSpPr>
            <p:spPr>
              <a:xfrm>
                <a:off x="65151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자유형: 도형 87"/>
              <p:cNvSpPr/>
              <p:nvPr/>
            </p:nvSpPr>
            <p:spPr>
              <a:xfrm>
                <a:off x="77597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9" name="자유형: 도형 88"/>
              <p:cNvSpPr/>
              <p:nvPr/>
            </p:nvSpPr>
            <p:spPr>
              <a:xfrm>
                <a:off x="67246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0" name="자유형: 도형 89"/>
              <p:cNvSpPr/>
              <p:nvPr/>
            </p:nvSpPr>
            <p:spPr>
              <a:xfrm>
                <a:off x="79629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1" name="자유형: 도형 90"/>
              <p:cNvSpPr/>
              <p:nvPr/>
            </p:nvSpPr>
            <p:spPr>
              <a:xfrm>
                <a:off x="69278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2" name="자유형: 도형 91"/>
              <p:cNvSpPr/>
              <p:nvPr/>
            </p:nvSpPr>
            <p:spPr>
              <a:xfrm>
                <a:off x="81724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3" name="자유형: 도형 92"/>
              <p:cNvSpPr/>
              <p:nvPr/>
            </p:nvSpPr>
            <p:spPr>
              <a:xfrm>
                <a:off x="71374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자유형: 도형 93"/>
              <p:cNvSpPr/>
              <p:nvPr/>
            </p:nvSpPr>
            <p:spPr>
              <a:xfrm>
                <a:off x="83820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자유형: 도형 94"/>
              <p:cNvSpPr/>
              <p:nvPr/>
            </p:nvSpPr>
            <p:spPr>
              <a:xfrm>
                <a:off x="73469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자유형: 도형 95"/>
              <p:cNvSpPr/>
              <p:nvPr/>
            </p:nvSpPr>
            <p:spPr>
              <a:xfrm>
                <a:off x="85915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자유형: 도형 96"/>
              <p:cNvSpPr/>
              <p:nvPr/>
            </p:nvSpPr>
            <p:spPr>
              <a:xfrm>
                <a:off x="75565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자유형: 도형 97"/>
              <p:cNvSpPr/>
              <p:nvPr/>
            </p:nvSpPr>
            <p:spPr>
              <a:xfrm>
                <a:off x="88011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자유형: 도형 98"/>
              <p:cNvSpPr/>
              <p:nvPr/>
            </p:nvSpPr>
            <p:spPr>
              <a:xfrm>
                <a:off x="77660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자유형: 도형 99"/>
              <p:cNvSpPr/>
              <p:nvPr/>
            </p:nvSpPr>
            <p:spPr>
              <a:xfrm>
                <a:off x="79756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자유형: 도형 100"/>
              <p:cNvSpPr/>
              <p:nvPr/>
            </p:nvSpPr>
            <p:spPr>
              <a:xfrm>
                <a:off x="8185150" y="-1274796"/>
                <a:ext cx="958850" cy="962025"/>
              </a:xfrm>
              <a:custGeom>
                <a:avLst/>
                <a:gdLst/>
                <a:ahLst/>
                <a:cxnLst>
                  <a:cxn ang="0">
                    <a:pos x="70" y="606"/>
                  </a:cxn>
                  <a:cxn ang="0">
                    <a:pos x="604" y="72"/>
                  </a:cxn>
                  <a:cxn ang="0">
                    <a:pos x="604" y="0"/>
                  </a:cxn>
                  <a:cxn ang="0">
                    <a:pos x="0" y="604"/>
                  </a:cxn>
                  <a:cxn ang="0">
                    <a:pos x="70" y="606"/>
                  </a:cxn>
                </a:cxnLst>
                <a:rect l="0" t="0" r="r" b="b"/>
                <a:pathLst>
                  <a:path w="604" h="606">
                    <a:moveTo>
                      <a:pt x="70" y="606"/>
                    </a:moveTo>
                    <a:lnTo>
                      <a:pt x="604" y="72"/>
                    </a:lnTo>
                    <a:lnTo>
                      <a:pt x="604" y="0"/>
                    </a:lnTo>
                    <a:lnTo>
                      <a:pt x="0" y="604"/>
                    </a:lnTo>
                    <a:lnTo>
                      <a:pt x="70" y="606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2" name="자유형: 도형 101"/>
              <p:cNvSpPr/>
              <p:nvPr/>
            </p:nvSpPr>
            <p:spPr>
              <a:xfrm>
                <a:off x="8394700" y="-1065246"/>
                <a:ext cx="749300" cy="752475"/>
              </a:xfrm>
              <a:custGeom>
                <a:avLst/>
                <a:gdLst/>
                <a:ahLst/>
                <a:cxnLst>
                  <a:cxn ang="0">
                    <a:pos x="70" y="474"/>
                  </a:cxn>
                  <a:cxn ang="0">
                    <a:pos x="472" y="72"/>
                  </a:cxn>
                  <a:cxn ang="0">
                    <a:pos x="472" y="0"/>
                  </a:cxn>
                  <a:cxn ang="0">
                    <a:pos x="0" y="472"/>
                  </a:cxn>
                  <a:cxn ang="0">
                    <a:pos x="70" y="474"/>
                  </a:cxn>
                </a:cxnLst>
                <a:rect l="0" t="0" r="r" b="b"/>
                <a:pathLst>
                  <a:path w="472" h="474">
                    <a:moveTo>
                      <a:pt x="70" y="474"/>
                    </a:moveTo>
                    <a:lnTo>
                      <a:pt x="472" y="72"/>
                    </a:lnTo>
                    <a:lnTo>
                      <a:pt x="472" y="0"/>
                    </a:lnTo>
                    <a:lnTo>
                      <a:pt x="0" y="472"/>
                    </a:lnTo>
                    <a:lnTo>
                      <a:pt x="70" y="47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3" name="자유형: 도형 102"/>
              <p:cNvSpPr/>
              <p:nvPr/>
            </p:nvSpPr>
            <p:spPr>
              <a:xfrm>
                <a:off x="8604250" y="-855696"/>
                <a:ext cx="539750" cy="542925"/>
              </a:xfrm>
              <a:custGeom>
                <a:avLst/>
                <a:gdLst/>
                <a:ahLst/>
                <a:cxnLst>
                  <a:cxn ang="0">
                    <a:pos x="70" y="342"/>
                  </a:cxn>
                  <a:cxn ang="0">
                    <a:pos x="340" y="72"/>
                  </a:cxn>
                  <a:cxn ang="0">
                    <a:pos x="340" y="0"/>
                  </a:cxn>
                  <a:cxn ang="0">
                    <a:pos x="0" y="340"/>
                  </a:cxn>
                  <a:cxn ang="0">
                    <a:pos x="70" y="342"/>
                  </a:cxn>
                </a:cxnLst>
                <a:rect l="0" t="0" r="r" b="b"/>
                <a:pathLst>
                  <a:path w="340" h="342">
                    <a:moveTo>
                      <a:pt x="70" y="342"/>
                    </a:moveTo>
                    <a:lnTo>
                      <a:pt x="340" y="72"/>
                    </a:lnTo>
                    <a:lnTo>
                      <a:pt x="340" y="0"/>
                    </a:lnTo>
                    <a:lnTo>
                      <a:pt x="0" y="340"/>
                    </a:lnTo>
                    <a:lnTo>
                      <a:pt x="70" y="34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4" name="자유형: 도형 103"/>
              <p:cNvSpPr/>
              <p:nvPr/>
            </p:nvSpPr>
            <p:spPr>
              <a:xfrm>
                <a:off x="8813800" y="-646146"/>
                <a:ext cx="330200" cy="333375"/>
              </a:xfrm>
              <a:custGeom>
                <a:avLst/>
                <a:gdLst/>
                <a:ahLst/>
                <a:cxnLst>
                  <a:cxn ang="0">
                    <a:pos x="70" y="210"/>
                  </a:cxn>
                  <a:cxn ang="0">
                    <a:pos x="208" y="72"/>
                  </a:cxn>
                  <a:cxn ang="0">
                    <a:pos x="208" y="0"/>
                  </a:cxn>
                  <a:cxn ang="0">
                    <a:pos x="0" y="208"/>
                  </a:cxn>
                  <a:cxn ang="0">
                    <a:pos x="70" y="210"/>
                  </a:cxn>
                </a:cxnLst>
                <a:rect l="0" t="0" r="r" b="b"/>
                <a:pathLst>
                  <a:path w="208" h="210">
                    <a:moveTo>
                      <a:pt x="70" y="210"/>
                    </a:moveTo>
                    <a:lnTo>
                      <a:pt x="208" y="72"/>
                    </a:lnTo>
                    <a:lnTo>
                      <a:pt x="208" y="0"/>
                    </a:lnTo>
                    <a:lnTo>
                      <a:pt x="0" y="208"/>
                    </a:lnTo>
                    <a:lnTo>
                      <a:pt x="70" y="21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5" name="자유형: 도형 104"/>
              <p:cNvSpPr/>
              <p:nvPr/>
            </p:nvSpPr>
            <p:spPr>
              <a:xfrm>
                <a:off x="9023350" y="-436596"/>
                <a:ext cx="120650" cy="123825"/>
              </a:xfrm>
              <a:custGeom>
                <a:avLst/>
                <a:gdLst/>
                <a:ahLst/>
                <a:cxnLst>
                  <a:cxn ang="0">
                    <a:pos x="70" y="78"/>
                  </a:cxn>
                  <a:cxn ang="0">
                    <a:pos x="76" y="72"/>
                  </a:cxn>
                  <a:cxn ang="0">
                    <a:pos x="76" y="0"/>
                  </a:cxn>
                  <a:cxn ang="0">
                    <a:pos x="0" y="76"/>
                  </a:cxn>
                  <a:cxn ang="0">
                    <a:pos x="70" y="78"/>
                  </a:cxn>
                </a:cxnLst>
                <a:rect l="0" t="0" r="r" b="b"/>
                <a:pathLst>
                  <a:path w="76" h="78">
                    <a:moveTo>
                      <a:pt x="70" y="78"/>
                    </a:moveTo>
                    <a:lnTo>
                      <a:pt x="76" y="72"/>
                    </a:lnTo>
                    <a:lnTo>
                      <a:pt x="76" y="0"/>
                    </a:lnTo>
                    <a:lnTo>
                      <a:pt x="0" y="76"/>
                    </a:lnTo>
                    <a:lnTo>
                      <a:pt x="70" y="78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7858148" y="4500570"/>
              <a:ext cx="1285852" cy="7826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" y="5286388"/>
              <a:ext cx="9143999" cy="157161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858148" y="5286388"/>
              <a:ext cx="1285200" cy="1571611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0" y="5260803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4877" y="3537860"/>
            <a:ext cx="9740827" cy="858614"/>
          </a:xfrm>
        </p:spPr>
        <p:txBody>
          <a:bodyPr/>
          <a:lstStyle>
            <a:lvl1pPr algn="l"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4877" y="3030886"/>
            <a:ext cx="9740827" cy="398114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106" name="날짜 개체 틀 105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2018-11-23</a:t>
            </a:fld>
            <a:endParaRPr lang="ko-KR" altLang="en-US"/>
          </a:p>
        </p:txBody>
      </p:sp>
      <p:sp>
        <p:nvSpPr>
          <p:cNvPr id="107" name="바닥글 개체 틀 106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08" name="슬라이드 번호 개체 틀 107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6286520"/>
            <a:ext cx="12191998" cy="5714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4643450"/>
            <a:ext cx="12124275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8" name="자유형: 도형 7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: 도형 10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: 도형 11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자유형: 도형 12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ah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자유형: 도형 13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자유형: 도형 14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자유형: 도형 15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자유형: 도형 16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ah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자유형: 도형 17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자유형: 도형 18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자유형: 도형 19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자유형: 도형 20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자유형: 도형 21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자유형: 도형 22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자유형: 도형 23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자유형: 도형 24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자유형: 도형 25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자유형: 도형 26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자유형: 도형 27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자유형: 도형 28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자유형: 도형 29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자유형: 도형 30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자유형: 도형 31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자유형: 도형 32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자유형: 도형 33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자유형: 도형 34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자유형: 도형 35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자유형: 도형 36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자유형: 도형 37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자유형: 도형 38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자유형: 도형 39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자유형: 도형 40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자유형: 도형 43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자유형: 도형 44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자유형: 도형 45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자유형: 도형 46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자유형: 도형 47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자유형: 도형 48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자유형: 도형 49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자유형: 도형 50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자유형: 도형 51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자유형: 도형 52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자유형: 도형 54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자유형: 도형 56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자유형: 도형 57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자유형: 도형 58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자유형: 도형 59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자유형: 도형 60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자유형: 도형 61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자유형: 도형 62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자유형: 도형 63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자유형: 도형 64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자유형: 도형 65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자유형: 도형 66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자유형: 도형 67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자유형: 도형 68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자유형: 도형 69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자유형: 도형 70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자유형: 도형 71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자유형: 도형 72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자유형: 도형 73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자유형: 도형 74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자유형: 도형 75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자유형: 도형 76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자유형: 도형 77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자유형: 도형 78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자유형: 도형 79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자유형: 도형 80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자유형: 도형 81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자유형: 도형 82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자유형: 도형 83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자유형: 도형 84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자유형: 도형 85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자유형: 도형 86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자유형: 도형 87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자유형: 도형 88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자유형: 도형 89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자유형: 도형 90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자유형: 도형 91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자유형: 도형 92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자유형: 도형 93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자유형: 도형 94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ah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자유형: 도형 95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ah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자유형: 도형 96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ah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자유형: 도형 97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ah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자유형: 도형 98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ah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10477530" y="-1"/>
            <a:ext cx="1714469" cy="464457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10477530" y="4630057"/>
            <a:ext cx="1714469" cy="16512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02" name="직선 연결선 101"/>
          <p:cNvCxnSpPr/>
          <p:nvPr/>
        </p:nvCxnSpPr>
        <p:spPr>
          <a:xfrm>
            <a:off x="0" y="6256360"/>
            <a:ext cx="12191999" cy="1588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10496731" y="6286520"/>
            <a:ext cx="1695267" cy="571480"/>
          </a:xfrm>
          <a:prstGeom prst="rect">
            <a:avLst/>
          </a:prstGeom>
          <a:solidFill>
            <a:schemeClr val="tx1">
              <a:lumMod val="10000"/>
              <a:lumOff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61" y="4714884"/>
            <a:ext cx="9810818" cy="1470025"/>
          </a:xfrm>
        </p:spPr>
        <p:txBody>
          <a:bodyPr/>
          <a:lstStyle>
            <a:lvl1pPr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4" name="날짜 개체 틀 103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2018-11-23</a:t>
            </a:fld>
            <a:endParaRPr lang="ko-KR" altLang="en-US"/>
          </a:p>
        </p:txBody>
      </p:sp>
      <p:sp>
        <p:nvSpPr>
          <p:cNvPr id="105" name="바닥글 개체 틀 10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06" name="슬라이드 번호 개체 틀 105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" y="1214422"/>
            <a:ext cx="1741717" cy="5628251"/>
            <a:chOff x="2" y="1214422"/>
            <a:chExt cx="1306288" cy="5546291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자유형: 도형 7"/>
            <p:cNvSpPr/>
            <p:nvPr/>
          </p:nvSpPr>
          <p:spPr>
            <a:xfrm rot="16200000">
              <a:off x="-54438" y="6692016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: 도형 8"/>
            <p:cNvSpPr/>
            <p:nvPr/>
          </p:nvSpPr>
          <p:spPr>
            <a:xfrm rot="16200000">
              <a:off x="23393" y="6625284"/>
              <a:ext cx="119980" cy="15087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 rot="16200000">
              <a:off x="-54438" y="6483630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: 도형 10"/>
            <p:cNvSpPr/>
            <p:nvPr/>
          </p:nvSpPr>
          <p:spPr>
            <a:xfrm rot="16200000">
              <a:off x="50225" y="6390065"/>
              <a:ext cx="328366" cy="41293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: 도형 11"/>
            <p:cNvSpPr/>
            <p:nvPr/>
          </p:nvSpPr>
          <p:spPr>
            <a:xfrm rot="16200000">
              <a:off x="-54438" y="6275244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자유형: 도형 12"/>
            <p:cNvSpPr/>
            <p:nvPr/>
          </p:nvSpPr>
          <p:spPr>
            <a:xfrm rot="16200000">
              <a:off x="77058" y="6154846"/>
              <a:ext cx="536752" cy="674981"/>
            </a:xfrm>
            <a:custGeom>
              <a:avLst/>
              <a:gdLst/>
              <a:ah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자유형: 도형 13"/>
            <p:cNvSpPr/>
            <p:nvPr/>
          </p:nvSpPr>
          <p:spPr>
            <a:xfrm rot="16200000">
              <a:off x="-54438" y="6066858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자유형: 도형 14"/>
            <p:cNvSpPr/>
            <p:nvPr/>
          </p:nvSpPr>
          <p:spPr>
            <a:xfrm rot="16200000">
              <a:off x="103891" y="5919627"/>
              <a:ext cx="745138" cy="937033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자유형: 도형 15"/>
            <p:cNvSpPr/>
            <p:nvPr/>
          </p:nvSpPr>
          <p:spPr>
            <a:xfrm rot="16200000">
              <a:off x="130724" y="5684409"/>
              <a:ext cx="953524" cy="1199084"/>
            </a:xfrm>
            <a:custGeom>
              <a:avLst/>
              <a:gdLst/>
              <a:ah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자유형: 도형 16"/>
            <p:cNvSpPr/>
            <p:nvPr/>
          </p:nvSpPr>
          <p:spPr>
            <a:xfrm rot="16200000">
              <a:off x="85634" y="5521112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자유형: 도형 17"/>
            <p:cNvSpPr/>
            <p:nvPr/>
          </p:nvSpPr>
          <p:spPr>
            <a:xfrm rot="16200000">
              <a:off x="-54438" y="6580139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자유형: 도형 18"/>
            <p:cNvSpPr/>
            <p:nvPr/>
          </p:nvSpPr>
          <p:spPr>
            <a:xfrm rot="16200000">
              <a:off x="-54438" y="6371753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자유형: 도형 19"/>
            <p:cNvSpPr/>
            <p:nvPr/>
          </p:nvSpPr>
          <p:spPr>
            <a:xfrm rot="16200000">
              <a:off x="-54438" y="6163367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자유형: 도형 20"/>
            <p:cNvSpPr/>
            <p:nvPr/>
          </p:nvSpPr>
          <p:spPr>
            <a:xfrm rot="16200000">
              <a:off x="-54438" y="5954981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자유형: 도형 21"/>
            <p:cNvSpPr/>
            <p:nvPr/>
          </p:nvSpPr>
          <p:spPr>
            <a:xfrm rot="16200000">
              <a:off x="-54438" y="5746595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자유형: 도형 22"/>
            <p:cNvSpPr/>
            <p:nvPr/>
          </p:nvSpPr>
          <p:spPr>
            <a:xfrm rot="16200000">
              <a:off x="-54438" y="5538209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자유형: 도형 23"/>
            <p:cNvSpPr/>
            <p:nvPr/>
          </p:nvSpPr>
          <p:spPr>
            <a:xfrm rot="16200000">
              <a:off x="-54438" y="5446055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자유형: 도형 24"/>
            <p:cNvSpPr/>
            <p:nvPr/>
          </p:nvSpPr>
          <p:spPr>
            <a:xfrm rot="16200000">
              <a:off x="85634" y="5317082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자유형: 도형 25"/>
            <p:cNvSpPr/>
            <p:nvPr/>
          </p:nvSpPr>
          <p:spPr>
            <a:xfrm rot="16200000">
              <a:off x="-54438" y="5237669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자유형: 도형 26"/>
            <p:cNvSpPr/>
            <p:nvPr/>
          </p:nvSpPr>
          <p:spPr>
            <a:xfrm rot="16200000">
              <a:off x="85634" y="5108696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자유형: 도형 27"/>
            <p:cNvSpPr/>
            <p:nvPr/>
          </p:nvSpPr>
          <p:spPr>
            <a:xfrm rot="16200000">
              <a:off x="-54438" y="5029283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자유형: 도형 28"/>
            <p:cNvSpPr/>
            <p:nvPr/>
          </p:nvSpPr>
          <p:spPr>
            <a:xfrm rot="16200000">
              <a:off x="85634" y="4900310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자유형: 도형 29"/>
            <p:cNvSpPr/>
            <p:nvPr/>
          </p:nvSpPr>
          <p:spPr>
            <a:xfrm rot="16200000">
              <a:off x="-54438" y="4820897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자유형: 도형 30"/>
            <p:cNvSpPr/>
            <p:nvPr/>
          </p:nvSpPr>
          <p:spPr>
            <a:xfrm rot="16200000">
              <a:off x="85634" y="4691924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자유형: 도형 31"/>
            <p:cNvSpPr/>
            <p:nvPr/>
          </p:nvSpPr>
          <p:spPr>
            <a:xfrm rot="16200000">
              <a:off x="-54438" y="4612511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자유형: 도형 32"/>
            <p:cNvSpPr/>
            <p:nvPr/>
          </p:nvSpPr>
          <p:spPr>
            <a:xfrm rot="16200000">
              <a:off x="85634" y="4483538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자유형: 도형 33"/>
            <p:cNvSpPr/>
            <p:nvPr/>
          </p:nvSpPr>
          <p:spPr>
            <a:xfrm rot="16200000">
              <a:off x="-54438" y="4404125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자유형: 도형 34"/>
            <p:cNvSpPr/>
            <p:nvPr/>
          </p:nvSpPr>
          <p:spPr>
            <a:xfrm rot="16200000">
              <a:off x="85634" y="4275152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자유형: 도형 35"/>
            <p:cNvSpPr/>
            <p:nvPr/>
          </p:nvSpPr>
          <p:spPr>
            <a:xfrm rot="16200000">
              <a:off x="-54438" y="4195739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자유형: 도형 36"/>
            <p:cNvSpPr/>
            <p:nvPr/>
          </p:nvSpPr>
          <p:spPr>
            <a:xfrm rot="16200000">
              <a:off x="85634" y="4066766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자유형: 도형 37"/>
            <p:cNvSpPr/>
            <p:nvPr/>
          </p:nvSpPr>
          <p:spPr>
            <a:xfrm rot="16200000">
              <a:off x="-54438" y="3987353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자유형: 도형 38"/>
            <p:cNvSpPr/>
            <p:nvPr/>
          </p:nvSpPr>
          <p:spPr>
            <a:xfrm rot="16200000">
              <a:off x="85634" y="3858380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자유형: 도형 39"/>
            <p:cNvSpPr/>
            <p:nvPr/>
          </p:nvSpPr>
          <p:spPr>
            <a:xfrm rot="16200000">
              <a:off x="-54438" y="3778967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자유형: 도형 40"/>
            <p:cNvSpPr/>
            <p:nvPr/>
          </p:nvSpPr>
          <p:spPr>
            <a:xfrm rot="16200000">
              <a:off x="85634" y="3649994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자유형: 도형 41"/>
            <p:cNvSpPr/>
            <p:nvPr/>
          </p:nvSpPr>
          <p:spPr>
            <a:xfrm rot="16200000">
              <a:off x="-54438" y="3570581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 rot="16200000">
              <a:off x="85634" y="3441608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자유형: 도형 43"/>
            <p:cNvSpPr/>
            <p:nvPr/>
          </p:nvSpPr>
          <p:spPr>
            <a:xfrm rot="16200000">
              <a:off x="-54438" y="3362195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자유형: 도형 44"/>
            <p:cNvSpPr/>
            <p:nvPr/>
          </p:nvSpPr>
          <p:spPr>
            <a:xfrm rot="16200000">
              <a:off x="85634" y="3233222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자유형: 도형 45"/>
            <p:cNvSpPr/>
            <p:nvPr/>
          </p:nvSpPr>
          <p:spPr>
            <a:xfrm rot="16200000">
              <a:off x="-54438" y="3153809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자유형: 도형 46"/>
            <p:cNvSpPr/>
            <p:nvPr/>
          </p:nvSpPr>
          <p:spPr>
            <a:xfrm rot="16200000">
              <a:off x="85634" y="3024836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자유형: 도형 47"/>
            <p:cNvSpPr/>
            <p:nvPr/>
          </p:nvSpPr>
          <p:spPr>
            <a:xfrm rot="16200000">
              <a:off x="-54438" y="2945423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자유형: 도형 48"/>
            <p:cNvSpPr/>
            <p:nvPr/>
          </p:nvSpPr>
          <p:spPr>
            <a:xfrm rot="16200000">
              <a:off x="85634" y="2816450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자유형: 도형 49"/>
            <p:cNvSpPr/>
            <p:nvPr/>
          </p:nvSpPr>
          <p:spPr>
            <a:xfrm rot="16200000">
              <a:off x="-54438" y="2737037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자유형: 도형 50"/>
            <p:cNvSpPr/>
            <p:nvPr/>
          </p:nvSpPr>
          <p:spPr>
            <a:xfrm rot="16200000">
              <a:off x="85634" y="2608064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자유형: 도형 51"/>
            <p:cNvSpPr/>
            <p:nvPr/>
          </p:nvSpPr>
          <p:spPr>
            <a:xfrm rot="16200000">
              <a:off x="-54438" y="2528652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자유형: 도형 52"/>
            <p:cNvSpPr/>
            <p:nvPr/>
          </p:nvSpPr>
          <p:spPr>
            <a:xfrm rot="16200000">
              <a:off x="85634" y="2399679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자유형: 도형 53"/>
            <p:cNvSpPr/>
            <p:nvPr/>
          </p:nvSpPr>
          <p:spPr>
            <a:xfrm rot="16200000">
              <a:off x="-54438" y="2326581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자유형: 도형 54"/>
            <p:cNvSpPr/>
            <p:nvPr/>
          </p:nvSpPr>
          <p:spPr>
            <a:xfrm rot="16200000">
              <a:off x="85634" y="2197607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자유형: 도형 55"/>
            <p:cNvSpPr/>
            <p:nvPr/>
          </p:nvSpPr>
          <p:spPr>
            <a:xfrm rot="16200000">
              <a:off x="-54438" y="2118195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자유형: 도형 56"/>
            <p:cNvSpPr/>
            <p:nvPr/>
          </p:nvSpPr>
          <p:spPr>
            <a:xfrm rot="16200000">
              <a:off x="85634" y="1989221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자유형: 도형 57"/>
            <p:cNvSpPr/>
            <p:nvPr/>
          </p:nvSpPr>
          <p:spPr>
            <a:xfrm rot="16200000">
              <a:off x="-54438" y="1909809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자유형: 도형 58"/>
            <p:cNvSpPr/>
            <p:nvPr/>
          </p:nvSpPr>
          <p:spPr>
            <a:xfrm rot="16200000">
              <a:off x="85634" y="1780835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자유형: 도형 59"/>
            <p:cNvSpPr/>
            <p:nvPr/>
          </p:nvSpPr>
          <p:spPr>
            <a:xfrm rot="16200000">
              <a:off x="-54438" y="1701423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자유형: 도형 60"/>
            <p:cNvSpPr/>
            <p:nvPr/>
          </p:nvSpPr>
          <p:spPr>
            <a:xfrm rot="16200000">
              <a:off x="85634" y="1572449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자유형: 도형 61"/>
            <p:cNvSpPr/>
            <p:nvPr/>
          </p:nvSpPr>
          <p:spPr>
            <a:xfrm rot="16200000">
              <a:off x="-54438" y="1493037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자유형: 도형 62"/>
            <p:cNvSpPr/>
            <p:nvPr/>
          </p:nvSpPr>
          <p:spPr>
            <a:xfrm rot="16200000">
              <a:off x="85634" y="1364063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자유형: 도형 63"/>
            <p:cNvSpPr/>
            <p:nvPr/>
          </p:nvSpPr>
          <p:spPr>
            <a:xfrm rot="16200000">
              <a:off x="85634" y="1155677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자유형: 도형 64"/>
            <p:cNvSpPr/>
            <p:nvPr/>
          </p:nvSpPr>
          <p:spPr>
            <a:xfrm rot="16200000">
              <a:off x="228000" y="1089659"/>
              <a:ext cx="953524" cy="1203055"/>
            </a:xfrm>
            <a:custGeom>
              <a:avLst/>
              <a:gdLst/>
              <a:ah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자유형: 도형 65"/>
            <p:cNvSpPr/>
            <p:nvPr/>
          </p:nvSpPr>
          <p:spPr>
            <a:xfrm rot="16200000">
              <a:off x="463219" y="1116493"/>
              <a:ext cx="745138" cy="941003"/>
            </a:xfrm>
            <a:custGeom>
              <a:avLst/>
              <a:gdLst/>
              <a:ah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자유형: 도형 66"/>
            <p:cNvSpPr/>
            <p:nvPr/>
          </p:nvSpPr>
          <p:spPr>
            <a:xfrm rot="16200000">
              <a:off x="698438" y="1143329"/>
              <a:ext cx="536752" cy="678952"/>
            </a:xfrm>
            <a:custGeom>
              <a:avLst/>
              <a:gdLst/>
              <a:ah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자유형: 도형 67"/>
            <p:cNvSpPr/>
            <p:nvPr/>
          </p:nvSpPr>
          <p:spPr>
            <a:xfrm rot="16200000">
              <a:off x="933657" y="1170168"/>
              <a:ext cx="328366" cy="416900"/>
            </a:xfrm>
            <a:custGeom>
              <a:avLst/>
              <a:gdLst/>
              <a:ah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자유형: 도형 68"/>
            <p:cNvSpPr/>
            <p:nvPr/>
          </p:nvSpPr>
          <p:spPr>
            <a:xfrm rot="16200000">
              <a:off x="1168875" y="1196987"/>
              <a:ext cx="119980" cy="154849"/>
            </a:xfrm>
            <a:custGeom>
              <a:avLst/>
              <a:gdLst/>
              <a:ah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0" y="-2"/>
            <a:ext cx="1744133" cy="12176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6200000">
            <a:off x="-1667048" y="3381376"/>
            <a:ext cx="6858000" cy="9525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제목 71"/>
          <p:cNvSpPr>
            <a:spLocks noGrp="1"/>
          </p:cNvSpPr>
          <p:nvPr>
            <p:ph type="title"/>
          </p:nvPr>
        </p:nvSpPr>
        <p:spPr>
          <a:xfrm>
            <a:off x="2285973" y="1000108"/>
            <a:ext cx="9144063" cy="1143000"/>
          </a:xfrm>
        </p:spPr>
        <p:txBody>
          <a:bodyPr/>
          <a:lstStyle>
            <a:lvl1pPr algn="l"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5"/>
          </p:nvPr>
        </p:nvSpPr>
        <p:spPr>
          <a:xfrm>
            <a:off x="2285973" y="2286000"/>
            <a:ext cx="9143999" cy="35004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2018-11-23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5400000">
            <a:off x="7524616" y="2190803"/>
            <a:ext cx="6858001" cy="2476474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자유형: 도형 7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: 도형 10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: 도형 11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자유형: 도형 12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ah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자유형: 도형 13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자유형: 도형 14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자유형: 도형 15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자유형: 도형 16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ah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자유형: 도형 17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자유형: 도형 18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자유형: 도형 19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자유형: 도형 20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자유형: 도형 21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자유형: 도형 22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자유형: 도형 23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자유형: 도형 24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자유형: 도형 25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자유형: 도형 26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자유형: 도형 27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자유형: 도형 28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자유형: 도형 29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자유형: 도형 30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자유형: 도형 31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자유형: 도형 32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자유형: 도형 33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자유형: 도형 34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자유형: 도형 35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자유형: 도형 36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자유형: 도형 37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자유형: 도형 38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자유형: 도형 39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자유형: 도형 40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자유형: 도형 43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자유형: 도형 44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자유형: 도형 45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자유형: 도형 46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자유형: 도형 47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자유형: 도형 48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자유형: 도형 49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자유형: 도형 50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자유형: 도형 51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자유형: 도형 52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자유형: 도형 54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자유형: 도형 56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자유형: 도형 57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자유형: 도형 58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자유형: 도형 59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자유형: 도형 60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자유형: 도형 61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자유형: 도형 62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자유형: 도형 63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자유형: 도형 64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자유형: 도형 65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자유형: 도형 66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자유형: 도형 67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자유형: 도형 68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자유형: 도형 69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자유형: 도형 70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자유형: 도형 71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자유형: 도형 72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자유형: 도형 73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자유형: 도형 74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자유형: 도형 75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자유형: 도형 76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자유형: 도형 77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자유형: 도형 78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자유형: 도형 79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자유형: 도형 80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자유형: 도형 81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자유형: 도형 82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자유형: 도형 83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자유형: 도형 84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자유형: 도형 85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자유형: 도형 86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자유형: 도형 87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자유형: 도형 88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자유형: 도형 89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자유형: 도형 90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자유형: 도형 91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자유형: 도형 92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자유형: 도형 93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자유형: 도형 94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ah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자유형: 도형 95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ah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자유형: 도형 96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ah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자유형: 도형 97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ah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자유형: 도형 98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ah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3627" y="0"/>
            <a:ext cx="174171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2017827" y="0"/>
            <a:ext cx="174171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세로 제목 100"/>
          <p:cNvSpPr>
            <a:spLocks noGrp="1"/>
          </p:cNvSpPr>
          <p:nvPr>
            <p:ph type="title" orient="vert"/>
          </p:nvPr>
        </p:nvSpPr>
        <p:spPr>
          <a:xfrm>
            <a:off x="9810775" y="274638"/>
            <a:ext cx="1771622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2" name="세로 텍스트 개체 틀 101"/>
          <p:cNvSpPr>
            <a:spLocks noGrp="1"/>
          </p:cNvSpPr>
          <p:nvPr>
            <p:ph type="body" orient="vert" idx="1"/>
          </p:nvPr>
        </p:nvSpPr>
        <p:spPr>
          <a:xfrm>
            <a:off x="406399" y="274638"/>
            <a:ext cx="9118623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5D8D85-D8F1-41B9-A412-4CA7948E60E2}" type="datetime1">
              <a:rPr lang="ko-KR" altLang="en-US"/>
              <a:pPr>
                <a:defRPr lang="ko-KR" altLang="en-US"/>
              </a:pPr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2018-11-23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 flipV="1">
            <a:off x="67724" y="351939"/>
            <a:ext cx="12124275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자유형: 도형 7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: 도형 10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: 도형 11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자유형: 도형 12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ah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자유형: 도형 13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자유형: 도형 14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자유형: 도형 15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자유형: 도형 16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ah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자유형: 도형 17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자유형: 도형 18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자유형: 도형 19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자유형: 도형 20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자유형: 도형 21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자유형: 도형 22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자유형: 도형 23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자유형: 도형 24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자유형: 도형 25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자유형: 도형 26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자유형: 도형 27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자유형: 도형 28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자유형: 도형 29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자유형: 도형 30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자유형: 도형 31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자유형: 도형 32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자유형: 도형 33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자유형: 도형 34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자유형: 도형 35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자유형: 도형 36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자유형: 도형 37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자유형: 도형 38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자유형: 도형 39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자유형: 도형 40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자유형: 도형 43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자유형: 도형 44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자유형: 도형 45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자유형: 도형 46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자유형: 도형 47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자유형: 도형 48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자유형: 도형 49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자유형: 도형 50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자유형: 도형 51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자유형: 도형 52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자유형: 도형 54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자유형: 도형 56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자유형: 도형 57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자유형: 도형 58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자유형: 도형 59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자유형: 도형 60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자유형: 도형 61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자유형: 도형 62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자유형: 도형 63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자유형: 도형 64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자유형: 도형 65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자유형: 도형 66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자유형: 도형 67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자유형: 도형 68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자유형: 도형 69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자유형: 도형 70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자유형: 도형 71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자유형: 도형 72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자유형: 도형 73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자유형: 도형 74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자유형: 도형 75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자유형: 도형 76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자유형: 도형 77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자유형: 도형 78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자유형: 도형 79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자유형: 도형 80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자유형: 도형 81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자유형: 도형 82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자유형: 도형 83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자유형: 도형 84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자유형: 도형 85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자유형: 도형 86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자유형: 도형 87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자유형: 도형 88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자유형: 도형 89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자유형: 도형 90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자유형: 도형 91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자유형: 도형 92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자유형: 도형 93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자유형: 도형 94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ah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자유형: 도형 95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ah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자유형: 도형 96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ah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자유형: 도형 97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ah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자유형: 도형 98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ah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 flipH="1">
            <a:off x="0" y="1928802"/>
            <a:ext cx="1714469" cy="492919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" name="그룹 100"/>
          <p:cNvGrpSpPr/>
          <p:nvPr/>
        </p:nvGrpSpPr>
        <p:grpSpPr>
          <a:xfrm>
            <a:off x="0" y="285728"/>
            <a:ext cx="12191999" cy="1651237"/>
            <a:chOff x="0" y="576705"/>
            <a:chExt cx="9144000" cy="1651237"/>
          </a:xfrm>
        </p:grpSpPr>
        <p:sp>
          <p:nvSpPr>
            <p:cNvPr id="102" name="직사각형 101"/>
            <p:cNvSpPr/>
            <p:nvPr/>
          </p:nvSpPr>
          <p:spPr>
            <a:xfrm flipH="1">
              <a:off x="0" y="576705"/>
              <a:ext cx="1285852" cy="165123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3" name="직선 연결선 102"/>
            <p:cNvCxnSpPr/>
            <p:nvPr/>
          </p:nvCxnSpPr>
          <p:spPr>
            <a:xfrm flipH="1" flipV="1">
              <a:off x="0" y="600051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>
            <a:off x="0" y="-1"/>
            <a:ext cx="12191998" cy="285729"/>
            <a:chOff x="0" y="-1"/>
            <a:chExt cx="9143999" cy="571480"/>
          </a:xfrm>
        </p:grpSpPr>
        <p:sp>
          <p:nvSpPr>
            <p:cNvPr id="105" name="직사각형 104"/>
            <p:cNvSpPr/>
            <p:nvPr/>
          </p:nvSpPr>
          <p:spPr>
            <a:xfrm flipH="1">
              <a:off x="0" y="-1"/>
              <a:ext cx="9143999" cy="5714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flipH="1">
              <a:off x="0" y="-1"/>
              <a:ext cx="1271451" cy="571480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7" name="제목 106"/>
          <p:cNvSpPr>
            <a:spLocks noGrp="1"/>
          </p:cNvSpPr>
          <p:nvPr>
            <p:ph type="title"/>
          </p:nvPr>
        </p:nvSpPr>
        <p:spPr>
          <a:xfrm>
            <a:off x="2190722" y="3643303"/>
            <a:ext cx="9242226" cy="928705"/>
          </a:xfrm>
        </p:spPr>
        <p:txBody>
          <a:bodyPr anchor="t"/>
          <a:lstStyle>
            <a:lvl1pPr algn="r">
              <a:defRPr sz="4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8" name="텍스트 개체 틀 107"/>
          <p:cNvSpPr>
            <a:spLocks noGrp="1"/>
          </p:cNvSpPr>
          <p:nvPr>
            <p:ph type="body" idx="1"/>
          </p:nvPr>
        </p:nvSpPr>
        <p:spPr>
          <a:xfrm>
            <a:off x="2190723" y="3214686"/>
            <a:ext cx="9144063" cy="428617"/>
          </a:xfrm>
        </p:spPr>
        <p:txBody>
          <a:bodyPr anchor="b">
            <a:noAutofit/>
          </a:bodyPr>
          <a:lstStyle>
            <a:lvl1pPr marL="0" indent="0" algn="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5D8D85-D8F1-41B9-A412-4CA7948E60E2}" type="datetime1">
              <a:rPr lang="ko-KR" altLang="en-US"/>
              <a:pPr>
                <a:defRPr lang="ko-KR" altLang="en-US"/>
              </a:pPr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44498" y="1314450"/>
            <a:ext cx="5543590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03909" y="1314450"/>
            <a:ext cx="5543590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2018-11-23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6" name="표 개체 틀 5"/>
          <p:cNvSpPr>
            <a:spLocks noGrp="1" noTextEdit="1"/>
          </p:cNvSpPr>
          <p:nvPr>
            <p:ph type="tbl" sz="quarter" idx="13"/>
          </p:nvPr>
        </p:nvSpPr>
        <p:spPr>
          <a:xfrm>
            <a:off x="444499" y="1323134"/>
            <a:ext cx="113029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2018-11-23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444499" y="1313963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2"/>
          </p:nvPr>
        </p:nvSpPr>
        <p:spPr>
          <a:xfrm>
            <a:off x="6197598" y="1313963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3"/>
          </p:nvPr>
        </p:nvSpPr>
        <p:spPr>
          <a:xfrm>
            <a:off x="442937" y="3938099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4"/>
          </p:nvPr>
        </p:nvSpPr>
        <p:spPr>
          <a:xfrm>
            <a:off x="6196035" y="3938099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2018-11-23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5286367"/>
            <a:ext cx="12191999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9" name="자유형: 도형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: 도형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: 도형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자유형: 도형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자유형: 도형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ah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자유형: 도형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자유형: 도형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자유형: 도형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자유형: 도형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ah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자유형: 도형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자유형: 도형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자유형: 도형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자유형: 도형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자유형: 도형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자유형: 도형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자유형: 도형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자유형: 도형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자유형: 도형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자유형: 도형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자유형: 도형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자유형: 도형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자유형: 도형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자유형: 도형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자유형: 도형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자유형: 도형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자유형: 도형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자유형: 도형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자유형: 도형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자유형: 도형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자유형: 도형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자유형: 도형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자유형: 도형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자유형: 도형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자유형: 도형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자유형: 도형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자유형: 도형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자유형: 도형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자유형: 도형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자유형: 도형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자유형: 도형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자유형: 도형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자유형: 도형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자유형: 도형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자유형: 도형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자유형: 도형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자유형: 도형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자유형: 도형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자유형: 도형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자유형: 도형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자유형: 도형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자유형: 도형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자유형: 도형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자유형: 도형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자유형: 도형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자유형: 도형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자유형: 도형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자유형: 도형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자유형: 도형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자유형: 도형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자유형: 도형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자유형: 도형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자유형: 도형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자유형: 도형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자유형: 도형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자유형: 도형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자유형: 도형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자유형: 도형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자유형: 도형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자유형: 도형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자유형: 도형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자유형: 도형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자유형: 도형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자유형: 도형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자유형: 도형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자유형: 도형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자유형: 도형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자유형: 도형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자유형: 도형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자유형: 도형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자유형: 도형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자유형: 도형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자유형: 도형 94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자유형: 도형 95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ah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자유형: 도형 96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ah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자유형: 도형 97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ah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자유형: 도형 98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ah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" name="자유형: 도형 99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ah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" name="직사각형 100"/>
          <p:cNvSpPr/>
          <p:nvPr/>
        </p:nvSpPr>
        <p:spPr>
          <a:xfrm rot="5400000">
            <a:off x="6030682" y="696878"/>
            <a:ext cx="130630" cy="1219199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 rot="5400000">
            <a:off x="6030682" y="-6030493"/>
            <a:ext cx="130630" cy="12191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4469" y="500042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14469" y="1071546"/>
            <a:ext cx="8680109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14469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03" name="날짜 개체 틀 102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2018-11-23</a:t>
            </a:fld>
            <a:endParaRPr lang="ko-KR" altLang="en-US"/>
          </a:p>
        </p:txBody>
      </p:sp>
      <p:sp>
        <p:nvSpPr>
          <p:cNvPr id="104" name="바닥글 개체 틀 103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05" name="슬라이드 번호 개체 틀 104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분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0" y="0"/>
            <a:ext cx="12191999" cy="1044575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17" name="자유형: 도형 16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자유형: 도형 17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자유형: 도형 18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자유형: 도형 19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자유형: 도형 20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자유형: 도형 21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ah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자유형: 도형 22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자유형: 도형 23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자유형: 도형 24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자유형: 도형 25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ah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자유형: 도형 26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자유형: 도형 27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자유형: 도형 28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자유형: 도형 29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자유형: 도형 30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자유형: 도형 31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자유형: 도형 32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자유형: 도형 33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자유형: 도형 34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자유형: 도형 35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자유형: 도형 36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자유형: 도형 37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자유형: 도형 38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자유형: 도형 39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자유형: 도형 40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자유형: 도형 43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자유형: 도형 44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자유형: 도형 45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자유형: 도형 46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자유형: 도형 47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자유형: 도형 48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자유형: 도형 49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자유형: 도형 50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자유형: 도형 51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자유형: 도형 52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자유형: 도형 54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자유형: 도형 56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자유형: 도형 57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자유형: 도형 58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자유형: 도형 59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자유형: 도형 60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자유형: 도형 61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자유형: 도형 62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자유형: 도형 63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자유형: 도형 64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자유형: 도형 65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자유형: 도형 66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자유형: 도형 67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자유형: 도형 68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자유형: 도형 69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자유형: 도형 70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자유형: 도형 71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자유형: 도형 72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자유형: 도형 73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자유형: 도형 74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자유형: 도형 75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자유형: 도형 76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자유형: 도형 77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자유형: 도형 78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자유형: 도형 79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자유형: 도형 80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자유형: 도형 81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자유형: 도형 82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자유형: 도형 83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자유형: 도형 84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자유형: 도형 85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자유형: 도형 86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자유형: 도형 87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자유형: 도형 88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자유형: 도형 89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자유형: 도형 90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자유형: 도형 91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자유형: 도형 92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자유형: 도형 93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자유형: 도형 94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자유형: 도형 95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자유형: 도형 103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자유형: 도형 104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자유형: 도형 107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자유형: 도형 108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0" name="자유형: 도형 109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" name="자유형: 도형 110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" name="자유형: 도형 111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" name="자유형: 도형 112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ah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4" name="자유형: 도형 113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ah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5" name="자유형: 도형 114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ah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6" name="자유형: 도형 115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ah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7" name="자유형: 도형 116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ah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0" y="6727371"/>
            <a:ext cx="12210917" cy="13062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0" y="-1"/>
            <a:ext cx="174171" cy="10450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transition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SzPct val="100000"/>
        <a:buFont typeface="Arial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§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ü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–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6pPr>
      <a:lvl7pPr marL="1323975" indent="-163513" algn="l" defTabSz="70485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152400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5856" y="692658"/>
            <a:ext cx="7993049" cy="957706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한컴 백제 M"/>
                <a:ea typeface="한컴 백제 M"/>
              </a:rPr>
              <a:t>패킷 분석 프로그램 설계 계획서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70192" y="1650363"/>
            <a:ext cx="3024378" cy="571504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한컴 백제 M"/>
                <a:ea typeface="한컴 백제 M"/>
              </a:rPr>
              <a:t>컴퓨터 네트워크 </a:t>
            </a:r>
            <a:r>
              <a:rPr lang="en-US" altLang="ko-KR">
                <a:latin typeface="한컴 백제 M"/>
                <a:ea typeface="한컴 백제 M"/>
              </a:rPr>
              <a:t>6</a:t>
            </a:r>
            <a:r>
              <a:rPr lang="ko-KR" altLang="en-US">
                <a:latin typeface="한컴 백제 M"/>
                <a:ea typeface="한컴 백제 M"/>
              </a:rPr>
              <a:t>팀</a:t>
            </a:r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1199362" y="2852926"/>
            <a:ext cx="3024378" cy="115214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2400" b="1">
                <a:latin typeface="한컴 백제 M"/>
                <a:ea typeface="한컴 백제 M"/>
              </a:rPr>
              <a:t>컴퓨터 공학부</a:t>
            </a:r>
          </a:p>
          <a:p>
            <a:pPr algn="ctr">
              <a:defRPr/>
            </a:pPr>
            <a:r>
              <a:rPr lang="en-US" altLang="ko-KR" sz="2400" b="1">
                <a:latin typeface="한컴 백제 M"/>
                <a:ea typeface="한컴 백제 M"/>
              </a:rPr>
              <a:t>2016154045</a:t>
            </a:r>
          </a:p>
          <a:p>
            <a:pPr algn="ctr">
              <a:defRPr/>
            </a:pPr>
            <a:r>
              <a:rPr lang="ko-KR" altLang="en-US" sz="2400" b="1">
                <a:latin typeface="한컴 백제 M"/>
                <a:ea typeface="한컴 백제 M"/>
              </a:rPr>
              <a:t>김 관 응</a:t>
            </a:r>
          </a:p>
        </p:txBody>
      </p:sp>
      <p:sp>
        <p:nvSpPr>
          <p:cNvPr id="6" name="부제목 2"/>
          <p:cNvSpPr>
            <a:spLocks noGrp="1"/>
          </p:cNvSpPr>
          <p:nvPr/>
        </p:nvSpPr>
        <p:spPr>
          <a:xfrm>
            <a:off x="3670192" y="2852926"/>
            <a:ext cx="3024378" cy="115214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2400" b="1">
                <a:latin typeface="한컴 백제 M"/>
                <a:ea typeface="한컴 백제 M"/>
              </a:rPr>
              <a:t>컴퓨터 공학부</a:t>
            </a:r>
          </a:p>
          <a:p>
            <a:pPr algn="ctr">
              <a:defRPr/>
            </a:pPr>
            <a:r>
              <a:rPr lang="en-US" altLang="ko-KR" sz="2400" b="1">
                <a:latin typeface="한컴 백제 M"/>
                <a:ea typeface="한컴 백제 M"/>
              </a:rPr>
              <a:t>2014152019</a:t>
            </a:r>
          </a:p>
          <a:p>
            <a:pPr algn="ctr">
              <a:defRPr/>
            </a:pPr>
            <a:r>
              <a:rPr lang="ko-KR" altLang="en-US" sz="2400" b="1">
                <a:latin typeface="한컴 백제 M"/>
                <a:ea typeface="한컴 백제 M"/>
              </a:rPr>
              <a:t>심 지 섭</a:t>
            </a:r>
          </a:p>
        </p:txBody>
      </p:sp>
      <p:sp>
        <p:nvSpPr>
          <p:cNvPr id="7" name="부제목 2"/>
          <p:cNvSpPr>
            <a:spLocks noGrp="1"/>
          </p:cNvSpPr>
          <p:nvPr/>
        </p:nvSpPr>
        <p:spPr>
          <a:xfrm>
            <a:off x="6312072" y="2852926"/>
            <a:ext cx="3024378" cy="115214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2400" b="1">
                <a:latin typeface="한컴 백제 M"/>
                <a:ea typeface="한컴 백제 M"/>
              </a:rPr>
              <a:t>컴퓨터 공학부</a:t>
            </a:r>
          </a:p>
          <a:p>
            <a:pPr algn="ctr">
              <a:defRPr/>
            </a:pPr>
            <a:r>
              <a:rPr lang="en-US" altLang="ko-KR" sz="2400" b="1">
                <a:latin typeface="한컴 백제 M"/>
                <a:ea typeface="한컴 백제 M"/>
              </a:rPr>
              <a:t>2016154044</a:t>
            </a:r>
          </a:p>
          <a:p>
            <a:pPr algn="ctr">
              <a:defRPr/>
            </a:pPr>
            <a:r>
              <a:rPr lang="ko-KR" altLang="en-US" sz="2400" b="1">
                <a:latin typeface="한컴 백제 M"/>
                <a:ea typeface="한컴 백제 M"/>
              </a:rPr>
              <a:t>강 명 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한컴 백제 M"/>
                <a:ea typeface="한컴 백제 M"/>
              </a:rPr>
              <a:t>목 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7739" y="1340739"/>
            <a:ext cx="3382009" cy="4960939"/>
          </a:xfrm>
        </p:spPr>
        <p:txBody>
          <a:bodyPr/>
          <a:lstStyle/>
          <a:p>
            <a:pPr marL="357000" indent="-357000">
              <a:buFont typeface="Wingdings"/>
              <a:buChar char="v"/>
              <a:defRPr/>
            </a:pPr>
            <a:r>
              <a:rPr lang="ko-KR" altLang="en-US" sz="2500" b="1">
                <a:latin typeface="함초롬돋움"/>
              </a:rPr>
              <a:t> </a:t>
            </a:r>
            <a:r>
              <a:rPr lang="en-US" altLang="ko-KR" sz="2500" b="1">
                <a:latin typeface="함초롬돋움"/>
                <a:cs typeface="함초롬돋움"/>
              </a:rPr>
              <a:t>1.</a:t>
            </a:r>
            <a:r>
              <a:rPr lang="ko-KR" altLang="en-US" sz="2500" b="1">
                <a:latin typeface="함초롬돋움"/>
              </a:rPr>
              <a:t> 목표</a:t>
            </a:r>
          </a:p>
          <a:p>
            <a:pPr marL="357000" indent="-357000">
              <a:buFont typeface="Wingdings"/>
              <a:buChar char="v"/>
              <a:defRPr/>
            </a:pPr>
            <a:endParaRPr lang="ko-KR" altLang="en-US" sz="2500" b="1">
              <a:latin typeface="함초롬돋움"/>
            </a:endParaRPr>
          </a:p>
          <a:p>
            <a:pPr marL="357000" indent="-357000">
              <a:buFont typeface="Wingdings"/>
              <a:buChar char="v"/>
              <a:defRPr/>
            </a:pPr>
            <a:r>
              <a:rPr lang="ko-KR" altLang="en-US" sz="2500" b="1">
                <a:latin typeface="함초롬돋움"/>
              </a:rPr>
              <a:t> </a:t>
            </a:r>
            <a:r>
              <a:rPr lang="en-US" altLang="ko-KR" sz="2500" b="1">
                <a:latin typeface="함초롬돋움"/>
                <a:cs typeface="함초롬돋움"/>
              </a:rPr>
              <a:t>2.</a:t>
            </a:r>
            <a:r>
              <a:rPr lang="ko-KR" altLang="en-US" sz="2500" b="1">
                <a:latin typeface="함초롬돋움"/>
              </a:rPr>
              <a:t> 설계 환경</a:t>
            </a:r>
          </a:p>
          <a:p>
            <a:pPr marL="357000" indent="-357000">
              <a:buFont typeface="Wingdings"/>
              <a:buChar char="v"/>
              <a:defRPr/>
            </a:pPr>
            <a:endParaRPr lang="ko-KR" altLang="en-US" sz="2500" b="1">
              <a:latin typeface="함초롬돋움"/>
            </a:endParaRPr>
          </a:p>
          <a:p>
            <a:pPr marL="357000" indent="-357000">
              <a:buFont typeface="Wingdings"/>
              <a:buChar char="v"/>
              <a:defRPr/>
            </a:pPr>
            <a:r>
              <a:rPr lang="ko-KR" altLang="en-US" sz="2500" b="1">
                <a:latin typeface="함초롬돋움"/>
              </a:rPr>
              <a:t> </a:t>
            </a:r>
            <a:r>
              <a:rPr lang="en-US" altLang="ko-KR" sz="2500" b="1">
                <a:latin typeface="함초롬돋움"/>
                <a:cs typeface="함초롬돋움"/>
              </a:rPr>
              <a:t>3.</a:t>
            </a:r>
            <a:r>
              <a:rPr lang="ko-KR" altLang="en-US" sz="2500" b="1">
                <a:latin typeface="함초롬돋움"/>
              </a:rPr>
              <a:t> 설계 방향 </a:t>
            </a:r>
          </a:p>
          <a:p>
            <a:pPr marL="357000" indent="-357000">
              <a:buFont typeface="Wingdings"/>
              <a:buChar char="v"/>
              <a:defRPr/>
            </a:pPr>
            <a:endParaRPr lang="ko-KR" altLang="en-US" sz="2500" b="1">
              <a:latin typeface="함초롬돋움"/>
            </a:endParaRPr>
          </a:p>
          <a:p>
            <a:pPr marL="357000" indent="-357000">
              <a:buFont typeface="Wingdings"/>
              <a:buChar char="v"/>
              <a:defRPr/>
            </a:pPr>
            <a:r>
              <a:rPr lang="ko-KR" altLang="en-US" sz="2500" b="1">
                <a:latin typeface="함초롬돋움"/>
              </a:rPr>
              <a:t> </a:t>
            </a:r>
            <a:r>
              <a:rPr lang="en-US" altLang="ko-KR" sz="2500" b="1">
                <a:latin typeface="함초롬돋움"/>
                <a:cs typeface="함초롬돋움"/>
              </a:rPr>
              <a:t>4.</a:t>
            </a:r>
            <a:r>
              <a:rPr lang="ko-KR" altLang="en-US" sz="2500" b="1">
                <a:latin typeface="함초롬돋움"/>
              </a:rPr>
              <a:t> 설계 내용</a:t>
            </a:r>
          </a:p>
          <a:p>
            <a:pPr marL="357000" indent="-357000">
              <a:buFont typeface="Wingdings"/>
              <a:buChar char="v"/>
              <a:defRPr/>
            </a:pPr>
            <a:endParaRPr lang="ko-KR" altLang="en-US" sz="2500" b="1">
              <a:latin typeface="함초롬돋움"/>
            </a:endParaRPr>
          </a:p>
          <a:p>
            <a:pPr marL="357000" indent="-357000">
              <a:buFont typeface="Wingdings"/>
              <a:buChar char="v"/>
              <a:defRPr/>
            </a:pPr>
            <a:r>
              <a:rPr lang="ko-KR" altLang="en-US" sz="2500" b="1">
                <a:latin typeface="함초롬돋움"/>
              </a:rPr>
              <a:t> </a:t>
            </a:r>
            <a:r>
              <a:rPr lang="en-US" altLang="ko-KR" sz="2500" b="1">
                <a:latin typeface="함초롬돋움"/>
                <a:cs typeface="함초롬돋움"/>
              </a:rPr>
              <a:t>5.</a:t>
            </a:r>
            <a:r>
              <a:rPr lang="ko-KR" altLang="en-US" sz="2500" b="1">
                <a:latin typeface="함초롬돋움"/>
              </a:rPr>
              <a:t> 기대 효과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한컴 백제 M"/>
                <a:ea typeface="한컴 백제 M"/>
              </a:rPr>
              <a:t>1.</a:t>
            </a:r>
            <a:r>
              <a:rPr lang="ko-KR" altLang="en-US">
                <a:latin typeface="한컴 백제 M"/>
                <a:ea typeface="한컴 백제 M"/>
              </a:rPr>
              <a:t>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4500" y="1556740"/>
            <a:ext cx="11302999" cy="4960939"/>
          </a:xfrm>
        </p:spPr>
        <p:txBody>
          <a:bodyPr/>
          <a:lstStyle/>
          <a:p>
            <a:pPr marL="533400" indent="-533400">
              <a:buFont typeface="Wingdings"/>
              <a:buChar char="u"/>
              <a:defRPr/>
            </a:pPr>
            <a:r>
              <a:rPr lang="en-US" altLang="ko-KR">
                <a:latin typeface="함초롬돋움"/>
                <a:cs typeface="함초롬돋움"/>
              </a:rPr>
              <a:t> TCP/UDP </a:t>
            </a:r>
            <a:r>
              <a:rPr lang="en-US" altLang="ko-KR" sz="1700">
                <a:latin typeface="함초롬돋움"/>
                <a:cs typeface="함초롬돋움"/>
              </a:rPr>
              <a:t>(Source Port #, Des Port #, Seq #, Ack #)</a:t>
            </a:r>
            <a:r>
              <a:rPr lang="en-US" altLang="ko-KR" sz="1700">
                <a:cs typeface="함초롬돋움"/>
              </a:rPr>
              <a:t>		</a:t>
            </a:r>
            <a:endParaRPr lang="en-US" altLang="ko-KR" sz="1700">
              <a:latin typeface="함초롬돋움"/>
              <a:cs typeface="함초롬돋움"/>
            </a:endParaRPr>
          </a:p>
          <a:p>
            <a:pPr marL="533400" indent="-533400">
              <a:buFont typeface="Wingdings"/>
              <a:buNone/>
              <a:defRPr/>
            </a:pPr>
            <a:r>
              <a:rPr lang="ko-KR" altLang="en-US">
                <a:latin typeface="함초롬돋움"/>
              </a:rPr>
              <a:t>     </a:t>
            </a:r>
            <a:r>
              <a:rPr lang="en-US" altLang="ko-KR">
                <a:latin typeface="함초롬돋움"/>
                <a:cs typeface="함초롬돋움"/>
              </a:rPr>
              <a:t>  IP </a:t>
            </a:r>
            <a:r>
              <a:rPr lang="en-US" altLang="ko-KR" sz="1700">
                <a:latin typeface="함초롬돋움"/>
                <a:cs typeface="함초롬돋움"/>
              </a:rPr>
              <a:t>(Source IP Address des IP Adress)</a:t>
            </a:r>
            <a:r>
              <a:rPr lang="en-US" altLang="ko-KR" sz="1700">
                <a:cs typeface="함초롬돋움"/>
              </a:rPr>
              <a:t>	</a:t>
            </a:r>
            <a:endParaRPr lang="en-US" altLang="ko-KR" sz="1700">
              <a:latin typeface="함초롬돋움"/>
              <a:cs typeface="함초롬돋움"/>
            </a:endParaRPr>
          </a:p>
          <a:p>
            <a:pPr marL="533400" lvl="0" indent="-533400">
              <a:buNone/>
              <a:defRPr/>
            </a:pPr>
            <a:r>
              <a:rPr lang="ko-KR" altLang="en-US">
                <a:latin typeface="함초롬돋움"/>
              </a:rPr>
              <a:t>       </a:t>
            </a:r>
            <a:r>
              <a:rPr lang="en-US" altLang="ko-KR">
                <a:latin typeface="함초롬돋움"/>
                <a:cs typeface="함초롬돋움"/>
              </a:rPr>
              <a:t>Application </a:t>
            </a:r>
            <a:r>
              <a:rPr lang="ko-KR" altLang="en-US"/>
              <a:t>프로토콜의 필드 단위로 표기하는 프로그램 개발</a:t>
            </a:r>
          </a:p>
          <a:p>
            <a:pPr marL="533400" lvl="0" indent="-533400">
              <a:buNone/>
              <a:defRPr/>
            </a:pPr>
            <a:endParaRPr lang="ko-KR" altLang="en-US"/>
          </a:p>
          <a:p>
            <a:pPr marL="533400" indent="-533400">
              <a:buFont typeface="Wingdings"/>
              <a:buChar char="u"/>
              <a:defRPr/>
            </a:pPr>
            <a:r>
              <a:rPr lang="ko-KR" altLang="en-US">
                <a:latin typeface="함초롬돋움"/>
              </a:rPr>
              <a:t>네트워크 상에서 전달되는 패킷을 캡처하고 캡처한 패킷을 분석 </a:t>
            </a:r>
            <a:endParaRPr lang="ko-KR" altLang="en-US"/>
          </a:p>
          <a:p>
            <a:pPr marL="533400" indent="-533400">
              <a:buFont typeface="Wingdings"/>
              <a:buChar char="u"/>
              <a:defRPr/>
            </a:pPr>
            <a:endParaRPr lang="en-US" altLang="ko-KR">
              <a:latin typeface="함초롬돋움"/>
              <a:cs typeface="함초롬돋움"/>
            </a:endParaRPr>
          </a:p>
          <a:p>
            <a:pPr marL="533400" indent="-533400">
              <a:buFont typeface="Wingdings"/>
              <a:buChar char="u"/>
              <a:defRPr/>
            </a:pPr>
            <a:r>
              <a:rPr lang="en-US" altLang="ko-KR" b="1">
                <a:latin typeface="굴림체"/>
                <a:ea typeface="굴림체"/>
                <a:cs typeface="함초롬돋움"/>
              </a:rPr>
              <a:t>TCP 사용 응용프로그램의 경우 </a:t>
            </a:r>
          </a:p>
          <a:p>
            <a:pPr marL="0" indent="0">
              <a:buFont typeface="Wingdings"/>
              <a:buNone/>
              <a:defRPr/>
            </a:pPr>
            <a:r>
              <a:rPr lang="ko-KR" altLang="en-US" b="1">
                <a:latin typeface="굴림체"/>
                <a:ea typeface="굴림체"/>
                <a:cs typeface="함초롬돋움"/>
              </a:rPr>
              <a:t>    </a:t>
            </a:r>
            <a:r>
              <a:rPr lang="en-US" altLang="ko-KR" b="1">
                <a:latin typeface="굴림체"/>
                <a:ea typeface="굴림체"/>
                <a:cs typeface="함초롬돋움"/>
              </a:rPr>
              <a:t>연결접속, 데이터송수신, 연결해제 단계로 나누어서 데이터 캡처</a:t>
            </a:r>
            <a:r>
              <a:rPr lang="en-US" altLang="ko-KR" sz="1700" b="1">
                <a:latin typeface="굴림체"/>
                <a:ea typeface="굴림체"/>
                <a:cs typeface="함초롬돋움"/>
              </a:rPr>
              <a:t> </a:t>
            </a:r>
          </a:p>
          <a:p>
            <a:pPr marL="533400" indent="-533400">
              <a:buFont typeface="Wingdings"/>
              <a:buNone/>
              <a:defRPr/>
            </a:pPr>
            <a:endParaRPr lang="en-US" altLang="ko-KR">
              <a:latin typeface="함초롬돋움"/>
              <a:cs typeface="함초롬돋움"/>
            </a:endParaRPr>
          </a:p>
          <a:p>
            <a:pPr marL="533400" indent="-533400">
              <a:buFont typeface="Wingdings"/>
              <a:buNone/>
              <a:defRPr/>
            </a:pPr>
            <a:endParaRPr lang="ko-KR" altLang="en-US">
              <a:latin typeface="함초롬돋움"/>
            </a:endParaRPr>
          </a:p>
          <a:p>
            <a:pPr marL="533400" indent="-533400">
              <a:buFont typeface="Wingdings"/>
              <a:buNone/>
              <a:defRPr/>
            </a:pPr>
            <a:endParaRPr lang="ko-KR" altLang="en-US">
              <a:latin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한컴 백제 M"/>
                <a:ea typeface="한컴 백제 M"/>
              </a:rPr>
              <a:t>2.</a:t>
            </a:r>
            <a:r>
              <a:rPr lang="ko-KR" altLang="en-US">
                <a:latin typeface="한컴 백제 M"/>
                <a:ea typeface="한컴 백제 M"/>
              </a:rPr>
              <a:t> 설계 환경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4500" y="1340739"/>
            <a:ext cx="5003418" cy="79209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marL="533400" indent="-5334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Wingdings"/>
              <a:buChar char="u"/>
              <a:defRPr/>
            </a:pPr>
            <a:r>
              <a:rPr kumimoji="0" lang="en-US" altLang="ko-KR" sz="2500" b="0" i="0" u="none" strike="noStrike" kern="1200" cap="none" spc="0" normalizeH="0" baseline="0">
                <a:solidFill>
                  <a:schemeClr val="tx2">
                    <a:lumMod val="50000"/>
                  </a:schemeClr>
                </a:solidFill>
                <a:latin typeface="한컴 백제 M"/>
                <a:ea typeface="한컴 백제 M"/>
              </a:rPr>
              <a:t> </a:t>
            </a:r>
            <a:r>
              <a:rPr lang="en-US" altLang="ko-KR" sz="2500">
                <a:solidFill>
                  <a:schemeClr val="tx2">
                    <a:lumMod val="50000"/>
                  </a:schemeClr>
                </a:solidFill>
                <a:latin typeface="한컴 백제 M"/>
                <a:ea typeface="한컴 백제 M"/>
              </a:rPr>
              <a:t>Ubuntu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Wingdings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2">
                  <a:lumMod val="50000"/>
                </a:schemeClr>
              </a:solidFill>
              <a:latin typeface="한컴 백제 M"/>
              <a:ea typeface="한컴 백제 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Wingdings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2">
                  <a:lumMod val="50000"/>
                </a:schemeClr>
              </a:solidFill>
              <a:latin typeface="한컴 백제 M"/>
              <a:ea typeface="한컴 백제 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Wingdings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2">
                  <a:lumMod val="50000"/>
                </a:schemeClr>
              </a:solidFill>
              <a:latin typeface="한컴 백제 M"/>
              <a:ea typeface="한컴 백제 M"/>
            </a:endParaRPr>
          </a:p>
          <a:p>
            <a:pPr marL="533400" indent="-5334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Wingdings"/>
              <a:buChar char="u"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2">
                  <a:lumMod val="50000"/>
                </a:schemeClr>
              </a:solidFill>
              <a:latin typeface="한컴 백제 M"/>
              <a:ea typeface="한컴 백제 M"/>
            </a:endParaRPr>
          </a:p>
          <a:p>
            <a:pPr marL="533400" indent="-5334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Wingdings"/>
              <a:buChar char="u"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2">
                  <a:lumMod val="50000"/>
                </a:schemeClr>
              </a:solidFill>
              <a:latin typeface="한컴 백제 M"/>
              <a:ea typeface="한컴 백제 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Wingdings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2">
                  <a:lumMod val="50000"/>
                </a:schemeClr>
              </a:solidFill>
              <a:latin typeface="한컴 백제 M"/>
              <a:ea typeface="한컴 백제 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Wingdings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2">
                  <a:lumMod val="50000"/>
                </a:schemeClr>
              </a:solidFill>
              <a:latin typeface="한컴 백제 M"/>
              <a:ea typeface="한컴 백제 M"/>
            </a:endParaRPr>
          </a:p>
        </p:txBody>
      </p:sp>
      <p:pic>
        <p:nvPicPr>
          <p:cNvPr id="10" name="그래픽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7360" y="2132838"/>
            <a:ext cx="3810000" cy="381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51980" y="2780910"/>
            <a:ext cx="5318760" cy="2339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한컴 백제 M"/>
                <a:ea typeface="한컴 백제 M"/>
              </a:rPr>
              <a:t>3.</a:t>
            </a:r>
            <a:r>
              <a:rPr lang="ko-KR" altLang="en-US">
                <a:latin typeface="한컴 백제 M"/>
                <a:ea typeface="한컴 백제 M"/>
              </a:rPr>
              <a:t> 설계 방향</a:t>
            </a: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719839" y="1772770"/>
            <a:ext cx="8976661" cy="327257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marL="342720" indent="-34272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Wingdings"/>
              <a:buChar char="v"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원하는 프로토콜을 선택</a:t>
            </a:r>
          </a:p>
          <a:p>
            <a:pPr marL="342720" indent="-34272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Wingdings"/>
              <a:buChar char="v"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720" indent="-34272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Wingdings"/>
              <a:buChar char="v"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720" indent="-34272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Wingdings"/>
              <a:buChar char="v"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원하는 프로토콜의 원하는 헤더를 선택</a:t>
            </a:r>
          </a:p>
          <a:p>
            <a:pPr marL="342720" indent="-34272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Wingdings"/>
              <a:buChar char="v"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720" indent="-34272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Wingdings"/>
              <a:buChar char="v"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720" indent="-34272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Wingdings"/>
              <a:buChar char="v"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선택한 프로토콜의 원하는 계층 헤더를 출력</a:t>
            </a:r>
          </a:p>
        </p:txBody>
      </p:sp>
      <p:sp>
        <p:nvSpPr>
          <p:cNvPr id="8" name="화살표: 오른쪽 7"/>
          <p:cNvSpPr/>
          <p:nvPr/>
        </p:nvSpPr>
        <p:spPr>
          <a:xfrm rot="2759461">
            <a:off x="4155947" y="2287559"/>
            <a:ext cx="936130" cy="7201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화살표: 오른쪽 8"/>
          <p:cNvSpPr/>
          <p:nvPr/>
        </p:nvSpPr>
        <p:spPr>
          <a:xfrm rot="2759461">
            <a:off x="5187798" y="3655749"/>
            <a:ext cx="936130" cy="7201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60918" y="2314705"/>
            <a:ext cx="4373880" cy="22285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한컴 백제 M"/>
                <a:ea typeface="한컴 백제 M"/>
              </a:rPr>
              <a:t>4.</a:t>
            </a:r>
            <a:r>
              <a:rPr lang="ko-KR" altLang="en-US">
                <a:latin typeface="한컴 백제 M"/>
                <a:ea typeface="한컴 백제 M"/>
              </a:rPr>
              <a:t> 설계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71330" y="1268700"/>
            <a:ext cx="4368021" cy="4888929"/>
          </a:xfrm>
        </p:spPr>
        <p:txBody>
          <a:bodyPr/>
          <a:lstStyle/>
          <a:p>
            <a:pPr marL="314160" indent="-314160">
              <a:buFont typeface="Wingdings"/>
              <a:buChar char="v"/>
              <a:defRPr/>
            </a:pPr>
            <a:r>
              <a:rPr lang="ko-KR" altLang="en-US" sz="2200" dirty="0"/>
              <a:t>원하는 프로토콜과 헤더계층을</a:t>
            </a:r>
          </a:p>
          <a:p>
            <a:pPr>
              <a:defRPr/>
            </a:pPr>
            <a:endParaRPr lang="ko-KR" altLang="en-US" sz="2200" dirty="0"/>
          </a:p>
          <a:p>
            <a:pPr marL="0" indent="0">
              <a:buNone/>
              <a:defRPr/>
            </a:pPr>
            <a:r>
              <a:rPr lang="ko-KR" altLang="en-US" sz="2200" dirty="0"/>
              <a:t>    선택하면 </a:t>
            </a:r>
            <a:r>
              <a:rPr lang="ko-KR" altLang="en-US" sz="2200" dirty="0" err="1"/>
              <a:t>그에맞는</a:t>
            </a:r>
            <a:r>
              <a:rPr lang="ko-KR" altLang="en-US" sz="2200" dirty="0"/>
              <a:t> </a:t>
            </a:r>
            <a:r>
              <a:rPr lang="ko-KR" altLang="en-US" sz="2200" dirty="0" err="1"/>
              <a:t>패킷정보를</a:t>
            </a:r>
            <a:endParaRPr lang="ko-KR" altLang="en-US" sz="2200" dirty="0"/>
          </a:p>
          <a:p>
            <a:pPr marL="0" indent="0">
              <a:buNone/>
              <a:defRPr/>
            </a:pPr>
            <a:endParaRPr lang="ko-KR" altLang="en-US" sz="2200" dirty="0"/>
          </a:p>
          <a:p>
            <a:pPr marL="0" indent="0">
              <a:buNone/>
              <a:defRPr/>
            </a:pPr>
            <a:r>
              <a:rPr lang="ko-KR" altLang="en-US" sz="2200" dirty="0"/>
              <a:t>    </a:t>
            </a:r>
            <a:r>
              <a:rPr lang="en-US" altLang="ko-KR" sz="2200" dirty="0" err="1"/>
              <a:t>pcap</a:t>
            </a:r>
            <a:r>
              <a:rPr lang="ko-KR" altLang="en-US" sz="2200" dirty="0"/>
              <a:t>라이브러리를 이용해 </a:t>
            </a:r>
          </a:p>
          <a:p>
            <a:pPr marL="0" indent="0">
              <a:buNone/>
              <a:defRPr/>
            </a:pPr>
            <a:endParaRPr lang="ko-KR" altLang="en-US" sz="2200" dirty="0"/>
          </a:p>
          <a:p>
            <a:pPr marL="0" indent="0">
              <a:buNone/>
              <a:defRPr/>
            </a:pPr>
            <a:r>
              <a:rPr lang="ko-KR" altLang="en-US" sz="2200" dirty="0"/>
              <a:t>   실시간으로 캡처하고 </a:t>
            </a:r>
            <a:r>
              <a:rPr lang="ko-KR" altLang="en-US" sz="2200" dirty="0" err="1"/>
              <a:t>캡처된</a:t>
            </a:r>
            <a:endParaRPr lang="ko-KR" altLang="en-US" sz="2200" dirty="0"/>
          </a:p>
          <a:p>
            <a:pPr marL="0" indent="0">
              <a:buNone/>
              <a:defRPr/>
            </a:pPr>
            <a:endParaRPr lang="ko-KR" altLang="en-US" sz="2200" dirty="0"/>
          </a:p>
          <a:p>
            <a:pPr marL="0" indent="0">
              <a:buNone/>
              <a:defRPr/>
            </a:pPr>
            <a:r>
              <a:rPr lang="ko-KR" altLang="en-US" sz="2200" dirty="0"/>
              <a:t>   </a:t>
            </a:r>
            <a:r>
              <a:rPr lang="ko-KR" altLang="en-US" sz="2200" dirty="0" err="1"/>
              <a:t>패킷들중</a:t>
            </a:r>
            <a:r>
              <a:rPr lang="ko-KR" altLang="en-US" sz="2200" dirty="0"/>
              <a:t> 선택된 정보들만 </a:t>
            </a:r>
          </a:p>
          <a:p>
            <a:pPr marL="0" indent="0">
              <a:buNone/>
              <a:defRPr/>
            </a:pPr>
            <a:endParaRPr lang="ko-KR" altLang="en-US" sz="2200" dirty="0"/>
          </a:p>
          <a:p>
            <a:pPr marL="0" indent="0">
              <a:buNone/>
              <a:defRPr/>
            </a:pPr>
            <a:r>
              <a:rPr lang="ko-KR" altLang="en-US" sz="2200" dirty="0"/>
              <a:t>   출력한다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4DE34B-76DF-4D58-BEE4-C4B086328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199" y="17925"/>
            <a:ext cx="4489684" cy="67212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한컴 백제 M"/>
                <a:ea typeface="한컴 백제 M"/>
              </a:rPr>
              <a:t>5.</a:t>
            </a:r>
            <a:r>
              <a:rPr lang="ko-KR" altLang="en-US">
                <a:latin typeface="한컴 백제 M"/>
                <a:ea typeface="한컴 백제 M"/>
              </a:rPr>
              <a:t> 기대 효과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799" y="1420470"/>
            <a:ext cx="10726920" cy="4960939"/>
          </a:xfrm>
        </p:spPr>
        <p:txBody>
          <a:bodyPr/>
          <a:lstStyle/>
          <a:p>
            <a:pPr marL="314160" lvl="0" indent="-314160">
              <a:buFont typeface="Wingdings"/>
              <a:buChar char="v"/>
              <a:defRPr/>
            </a:pPr>
            <a:r>
              <a:rPr lang="ko-KR" altLang="en-US" sz="2200"/>
              <a:t> 각 계층과 프로토콜의 연관성과 구조를 파악할 수 있습니다</a:t>
            </a:r>
            <a:r>
              <a:rPr lang="en-US" altLang="ko-KR" sz="2200"/>
              <a:t>.</a:t>
            </a:r>
          </a:p>
          <a:p>
            <a:pPr marL="314160" lvl="0" indent="-314160">
              <a:buFont typeface="Wingdings"/>
              <a:buChar char="v"/>
              <a:defRPr/>
            </a:pPr>
            <a:endParaRPr lang="ko-KR" altLang="en-US" sz="2200"/>
          </a:p>
          <a:p>
            <a:pPr marL="314160" lvl="0" indent="-314160">
              <a:buFont typeface="Wingdings"/>
              <a:buChar char="v"/>
              <a:defRPr/>
            </a:pPr>
            <a:r>
              <a:rPr lang="ko-KR" altLang="en-US" sz="2200"/>
              <a:t> 컴퓨터로 송수신되는 패킷들을 직접 확인하여 잘못된 패킷을 검출 할 수 있습니다</a:t>
            </a:r>
            <a:r>
              <a:rPr lang="en-US" altLang="ko-KR" sz="2200"/>
              <a:t>.</a:t>
            </a:r>
          </a:p>
          <a:p>
            <a:pPr marL="314160" lvl="0" indent="-314160">
              <a:buFont typeface="Wingdings"/>
              <a:buChar char="v"/>
              <a:defRPr/>
            </a:pPr>
            <a:endParaRPr lang="ko-KR" altLang="en-US" sz="2200"/>
          </a:p>
          <a:p>
            <a:pPr marL="314160" lvl="0" indent="-314160">
              <a:buFont typeface="Wingdings"/>
              <a:buChar char="v"/>
              <a:defRPr/>
            </a:pPr>
            <a:r>
              <a:rPr lang="ko-KR" altLang="en-US" sz="2200"/>
              <a:t> 다양한 분석 도구를 이용해봄으로써 분석 능률 증가시킬 수 있습니다</a:t>
            </a:r>
            <a:r>
              <a:rPr lang="en-US" altLang="ko-KR" sz="2200"/>
              <a:t>.</a:t>
            </a:r>
          </a:p>
          <a:p>
            <a:pPr marL="314160" lvl="0" indent="-314160">
              <a:buFont typeface="Wingdings"/>
              <a:buChar char="v"/>
              <a:defRPr/>
            </a:pPr>
            <a:endParaRPr lang="en-US" altLang="ko-KR" sz="2200"/>
          </a:p>
          <a:p>
            <a:pPr marL="314160" lvl="0" indent="-314160">
              <a:buFont typeface="Wingdings"/>
              <a:buChar char="v"/>
              <a:defRPr/>
            </a:pPr>
            <a:r>
              <a:rPr lang="ko-KR" altLang="en-US" sz="2200"/>
              <a:t> 이러한 과정을 통해 소켓 프로그래밍에 대하여 이해도를 높일 수 있습니다</a:t>
            </a:r>
            <a:r>
              <a:rPr lang="en-US" altLang="ko-KR" sz="220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3340" y="666468"/>
            <a:ext cx="7993049" cy="957706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한컴 백제 M"/>
                <a:ea typeface="한컴 백제 M"/>
              </a:rPr>
              <a:t>패킷 분석 프로그램 설계 계획서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47660" y="2060810"/>
            <a:ext cx="3024378" cy="571504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한컴 백제 M"/>
                <a:ea typeface="한컴 백제 M"/>
              </a:rPr>
              <a:t>컴퓨터 네트워크 </a:t>
            </a:r>
            <a:r>
              <a:rPr lang="en-US" altLang="ko-KR">
                <a:latin typeface="한컴 백제 M"/>
                <a:ea typeface="한컴 백제 M"/>
              </a:rPr>
              <a:t>6</a:t>
            </a:r>
            <a:r>
              <a:rPr lang="ko-KR" altLang="en-US">
                <a:latin typeface="한컴 백제 M"/>
                <a:ea typeface="한컴 백제 M"/>
              </a:rPr>
              <a:t>팀</a:t>
            </a:r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3528505" y="3055335"/>
            <a:ext cx="3262687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400" b="0" i="0" u="none" strike="noStrike" kern="1200" cap="none" spc="0" normalizeH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감사합니다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분할">
  <a:themeElements>
    <a:clrScheme name="분할">
      <a:dk1>
        <a:srgbClr val="323232"/>
      </a:dk1>
      <a:lt1>
        <a:srgbClr val="FFFFFF"/>
      </a:lt1>
      <a:dk2>
        <a:srgbClr val="9D9C9C"/>
      </a:dk2>
      <a:lt2>
        <a:srgbClr val="F3F3F3"/>
      </a:lt2>
      <a:accent1>
        <a:srgbClr val="268BA3"/>
      </a:accent1>
      <a:accent2>
        <a:srgbClr val="86A983"/>
      </a:accent2>
      <a:accent3>
        <a:srgbClr val="9181B9"/>
      </a:accent3>
      <a:accent4>
        <a:srgbClr val="D0AED4"/>
      </a:accent4>
      <a:accent5>
        <a:srgbClr val="FEACC9"/>
      </a:accent5>
      <a:accent6>
        <a:srgbClr val="FF6957"/>
      </a:accent6>
      <a:hlink>
        <a:srgbClr val="F9F1D3"/>
      </a:hlink>
      <a:folHlink>
        <a:srgbClr val="E2CDB0"/>
      </a:folHlink>
    </a:clrScheme>
    <a:fontScheme name="분할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182</Words>
  <Application>Microsoft Office PowerPoint</Application>
  <PresentationFormat>와이드스크린</PresentationFormat>
  <Paragraphs>70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굴림체</vt:lpstr>
      <vt:lpstr>한컴 백제 M</vt:lpstr>
      <vt:lpstr>한컴 윤고딕 240</vt:lpstr>
      <vt:lpstr>함초롬돋움</vt:lpstr>
      <vt:lpstr>Arial</vt:lpstr>
      <vt:lpstr>Lucida Sans Unicode</vt:lpstr>
      <vt:lpstr>Times New Roman</vt:lpstr>
      <vt:lpstr>Wingdings</vt:lpstr>
      <vt:lpstr>분할</vt:lpstr>
      <vt:lpstr>패킷 분석 프로그램 설계 계획서</vt:lpstr>
      <vt:lpstr>목 차</vt:lpstr>
      <vt:lpstr>1. 목표</vt:lpstr>
      <vt:lpstr>2. 설계 환경</vt:lpstr>
      <vt:lpstr>3. 설계 방향</vt:lpstr>
      <vt:lpstr>4. 설계 내용</vt:lpstr>
      <vt:lpstr>5. 기대 효과</vt:lpstr>
      <vt:lpstr>패킷 분석 프로그램 설계 계획서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패켓 분석 프로그램 설계 계획서</dc:title>
  <cp:lastModifiedBy>kimkwaneung</cp:lastModifiedBy>
  <cp:revision>39</cp:revision>
  <dcterms:modified xsi:type="dcterms:W3CDTF">2018-11-22T15:34:25Z</dcterms:modified>
  <cp:version>1000.0000.01</cp:version>
</cp:coreProperties>
</file>