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282"/>
    <a:srgbClr val="FF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115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광훈 김" userId="27fb39bcda58a0d8" providerId="LiveId" clId="{CB4F2C54-77A3-4756-8BD8-01887A907271}"/>
    <pc:docChg chg="delSld modSld">
      <pc:chgData name="광훈 김" userId="27fb39bcda58a0d8" providerId="LiveId" clId="{CB4F2C54-77A3-4756-8BD8-01887A907271}" dt="2019-11-03T13:46:40.698" v="1" actId="11"/>
      <pc:docMkLst>
        <pc:docMk/>
      </pc:docMkLst>
      <pc:sldChg chg="modSp">
        <pc:chgData name="광훈 김" userId="27fb39bcda58a0d8" providerId="LiveId" clId="{CB4F2C54-77A3-4756-8BD8-01887A907271}" dt="2019-11-03T13:46:40.698" v="1" actId="11"/>
        <pc:sldMkLst>
          <pc:docMk/>
          <pc:sldMk cId="2512931118" sldId="262"/>
        </pc:sldMkLst>
        <pc:spChg chg="mod">
          <ac:chgData name="광훈 김" userId="27fb39bcda58a0d8" providerId="LiveId" clId="{CB4F2C54-77A3-4756-8BD8-01887A907271}" dt="2019-11-03T13:46:40.698" v="1" actId="11"/>
          <ac:spMkLst>
            <pc:docMk/>
            <pc:sldMk cId="2512931118" sldId="262"/>
            <ac:spMk id="7" creationId="{A421A737-EBFC-4138-9C67-57849215FE84}"/>
          </ac:spMkLst>
        </pc:spChg>
      </pc:sldChg>
      <pc:sldChg chg="del">
        <pc:chgData name="광훈 김" userId="27fb39bcda58a0d8" providerId="LiveId" clId="{CB4F2C54-77A3-4756-8BD8-01887A907271}" dt="2019-11-03T13:46:08.943" v="0" actId="2696"/>
        <pc:sldMkLst>
          <pc:docMk/>
          <pc:sldMk cId="291467120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3B781-0888-4058-8116-410F114D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592AA-C948-4B7A-B336-0EE85B51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9967A-1D95-411A-B0C6-B02E225D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A6CB7-7D1B-4E8C-99AC-BDE730C0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25B52-6415-4E1B-9422-87CD30D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38A70-AEC9-425E-9A7E-F42B3E8B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54E53-72F6-4CDD-A263-BBF8E288C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8D59C-1243-4367-B10B-6B8E51BF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F9826-1B3A-4F3D-9586-BCC61AB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1B72C-B967-4421-8EFC-54440D80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444C59-3A63-4737-8D47-14D682744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0E093-9E26-4C72-9FBF-CF7A7D44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AFD97-215B-417A-BDEE-EC65E08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1AB1D-76C6-4B9E-B985-4BD5C3E0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1731-0D8E-4DD6-B411-CE833C0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DE3EB-B84B-47EF-9A7B-2D2ADEE8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A9C5-FF24-47F0-AFD9-BB29DBF3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11A2A-FAFC-437E-9672-BF6CC401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10AA2-CF07-4413-9A6E-60CAA547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50FF1-C997-4119-AA88-00D5F3E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A4FA8-D6E0-4432-94ED-A20642A4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354E9-8B76-4398-8E66-8C4294FC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CE807-2256-4CBA-A0DF-E4EE2AE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382E-3BBB-4C52-8DB3-2544886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60468-B2DE-4763-8D0F-573B17A6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7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472EA-1685-4838-8848-6C526F2D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9D309-C138-4368-A19F-261CFD2F4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126B63-75B1-445E-A842-DA03C655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BEE68-1B21-4AEE-BA17-965B458F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9AB88-C2C3-4FE8-B462-13540CF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EA8C6-F704-4B8A-BDC4-29844176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C6498-5BB9-479E-BF0B-F6F7F35F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FF31-A129-4488-95BE-A4AD6A89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DBF93-BE4D-4C70-9569-3B4C5A34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442FF-6CC5-48B3-8757-2CB1F024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E2428D-00E5-4D6D-829C-5781F2935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3713D-EDB0-410D-8DBF-51D95B2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8B260-E230-4BC4-9C62-F99760A0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58382-C968-4938-8428-8688376F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C732B-5E1A-45A2-B0ED-1814ED7A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C47BC-9F05-4DB9-8630-682E40DC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D5920-09CB-44A2-BB1B-B3ADFA05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FAA52-73C4-4039-BFD6-8B2DE2B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2D4CB7-8655-4F2E-AEEF-89795C3C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596C9-D42E-4B1A-999A-2840182F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E35F7-0E35-4E39-9F4F-7C2C771E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8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77AE-DC62-421C-93C9-3CE5388D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CB047-E224-461D-AA35-44C8EC5A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2621A-E4D9-46B8-BD8F-D1009191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611F4-D385-4D84-A8BF-3AF9E510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A5D6D-D013-49AC-B4B4-A9EB5F4F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A18D-693D-463D-80C4-2A1AE06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58D6-9C86-48ED-B7D2-2822FC7C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733867-690D-4C1F-92BC-108B0ECD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BB610-0662-4869-B669-CC6BA785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47708-3D92-4532-BFDE-A8676E73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B04A0-037D-4053-BEE4-6C01F938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49A0C-3155-4CC6-B0E1-FEDAD5C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8CBFD9-341E-4EDF-A92D-80AF924F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DE27-DA6B-4C5A-B562-55BE285C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4D098-42DB-4760-81F9-730467AF9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D18D-11E3-4AFA-A5D3-3579A7360DA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88932-9C35-4BE0-ACEA-DA86169B0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AD013-BD69-4BBA-A076-14C4F6AD8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5C57-C232-41C9-B0B7-82A46E45F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F8E89D2B-C21E-470A-9C3E-755BE655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6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2" y="345224"/>
            <a:ext cx="217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설치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CD75F-B4D3-4F4D-8638-CE303191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22" y="2057439"/>
            <a:ext cx="6990608" cy="3884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1A737-EBFC-4138-9C67-57849215FE84}"/>
              </a:ext>
            </a:extLst>
          </p:cNvPr>
          <p:cNvSpPr txBox="1"/>
          <p:nvPr/>
        </p:nvSpPr>
        <p:spPr>
          <a:xfrm flipH="1">
            <a:off x="460670" y="1109228"/>
            <a:ext cx="56953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–g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vue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(project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위치시킬 경로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vue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webpack-simple (project name)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(project name)</a:t>
            </a:r>
          </a:p>
        </p:txBody>
      </p:sp>
    </p:spTree>
    <p:extLst>
      <p:ext uri="{BB962C8B-B14F-4D97-AF65-F5344CB8AC3E}">
        <p14:creationId xmlns:p14="http://schemas.microsoft.com/office/powerpoint/2010/main" val="248645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2" y="345224"/>
            <a:ext cx="217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설치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1A737-EBFC-4138-9C67-57849215FE84}"/>
              </a:ext>
            </a:extLst>
          </p:cNvPr>
          <p:cNvSpPr txBox="1"/>
          <p:nvPr/>
        </p:nvSpPr>
        <p:spPr>
          <a:xfrm flipH="1">
            <a:off x="460670" y="1109228"/>
            <a:ext cx="56953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run dev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run build) - webpack.config.js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실행시키기 위해서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프로젝트 내 경로 변경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 설치 했을 때 사용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E46499-679F-4A19-847A-070E5297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2" y="970571"/>
            <a:ext cx="5518068" cy="4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3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0" y="345224"/>
            <a:ext cx="394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에디터 추천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(Visual Studio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https://code.visualstudio.com/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31F6A-9134-4E1C-901D-9F9437BA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4"/>
          <a:stretch/>
        </p:blipFill>
        <p:spPr>
          <a:xfrm>
            <a:off x="3373318" y="2054432"/>
            <a:ext cx="8082412" cy="38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454109-4291-473E-A423-D7DA503C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44" y="1750660"/>
            <a:ext cx="7737685" cy="4191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0" y="345224"/>
            <a:ext cx="394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SCSS</a:t>
            </a:r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간편한 모듈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관리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E9DE47-38AB-4890-B52F-A1A4FAA3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0" y="5303731"/>
            <a:ext cx="2590800" cy="63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63152-C482-4727-AD26-455CD3EA4BBC}"/>
              </a:ext>
            </a:extLst>
          </p:cNvPr>
          <p:cNvSpPr txBox="1"/>
          <p:nvPr/>
        </p:nvSpPr>
        <p:spPr>
          <a:xfrm flipH="1">
            <a:off x="290416" y="4959757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App.vue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5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선수지식</a:t>
            </a:r>
            <a:endParaRPr lang="en-US" altLang="ko-KR" sz="2000" b="1" dirty="0">
              <a:solidFill>
                <a:srgbClr val="4EB28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6" name="Picture 4" descr="html css js에 대한 이미지 검색결과">
            <a:extLst>
              <a:ext uri="{FF2B5EF4-FFF2-40B4-BE49-F238E27FC236}">
                <a16:creationId xmlns:a16="http://schemas.microsoft.com/office/drawing/2014/main" id="{FC11F82F-F314-409E-A8E9-D690D748D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38" y="1815492"/>
            <a:ext cx="5825924" cy="322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HTML, CSS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중간 수준의 지식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10DFD-EECF-4342-ABD1-D56572148511}"/>
              </a:ext>
            </a:extLst>
          </p:cNvPr>
          <p:cNvSpPr txBox="1"/>
          <p:nvPr/>
        </p:nvSpPr>
        <p:spPr>
          <a:xfrm flipH="1">
            <a:off x="353793" y="1053111"/>
            <a:ext cx="5695324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https://www.w3schools.com/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https://wtss.tistory.com/</a:t>
            </a:r>
          </a:p>
        </p:txBody>
      </p:sp>
    </p:spTree>
    <p:extLst>
      <p:ext uri="{BB962C8B-B14F-4D97-AF65-F5344CB8AC3E}">
        <p14:creationId xmlns:p14="http://schemas.microsoft.com/office/powerpoint/2010/main" val="107471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 문서</a:t>
            </a:r>
            <a:endParaRPr lang="en-US" altLang="ko-KR" sz="2000" b="1" dirty="0">
              <a:solidFill>
                <a:srgbClr val="4EB28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https://kr.vuejs.org/v2/guide/index.html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1AF87-93C4-4D74-923C-040E32913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8"/>
          <a:stretch/>
        </p:blipFill>
        <p:spPr>
          <a:xfrm>
            <a:off x="3967455" y="1936659"/>
            <a:ext cx="7488275" cy="37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Vue.js?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v-if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515BA-1A03-44A2-809E-A5CA4FE0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80" y="2498064"/>
            <a:ext cx="6829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Vue.js?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v-for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328BF-CC8E-4C5A-86E3-45A36B75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85" y="545279"/>
            <a:ext cx="6262945" cy="58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0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Vue.js?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v-on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AC09F-655B-4E73-965D-5A1BA03D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05" y="774039"/>
            <a:ext cx="6829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3" y="345224"/>
            <a:ext cx="12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Vue.js?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v-model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4B468A-7B12-45EC-8105-C3E74F2F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80" y="1964664"/>
            <a:ext cx="6877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2" y="345224"/>
            <a:ext cx="217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설치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https://nodejs.org/ko/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9260-220B-46D0-89D2-786A1EF75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/>
          <a:stretch/>
        </p:blipFill>
        <p:spPr>
          <a:xfrm>
            <a:off x="3967455" y="2019788"/>
            <a:ext cx="7488275" cy="39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25CC-E532-4335-97DE-FCAC882642D3}"/>
              </a:ext>
            </a:extLst>
          </p:cNvPr>
          <p:cNvSpPr txBox="1"/>
          <p:nvPr/>
        </p:nvSpPr>
        <p:spPr>
          <a:xfrm flipH="1">
            <a:off x="353792" y="345224"/>
            <a:ext cx="217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설치 </a:t>
            </a:r>
            <a:r>
              <a:rPr lang="en-US" altLang="ko-KR" sz="2000" b="1" dirty="0">
                <a:solidFill>
                  <a:srgbClr val="4EB2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1DAB-34A2-425B-B1CE-2F6E1624F0B1}"/>
              </a:ext>
            </a:extLst>
          </p:cNvPr>
          <p:cNvSpPr txBox="1"/>
          <p:nvPr/>
        </p:nvSpPr>
        <p:spPr>
          <a:xfrm flipH="1">
            <a:off x="353793" y="745334"/>
            <a:ext cx="569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https://gitforwindows.org/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49568-D0C6-4632-850D-E6C0755C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8"/>
          <a:stretch/>
        </p:blipFill>
        <p:spPr>
          <a:xfrm>
            <a:off x="3718047" y="2054432"/>
            <a:ext cx="7737683" cy="38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광훈 김</dc:creator>
  <cp:lastModifiedBy>광훈 김</cp:lastModifiedBy>
  <cp:revision>9</cp:revision>
  <dcterms:created xsi:type="dcterms:W3CDTF">2019-11-03T06:39:54Z</dcterms:created>
  <dcterms:modified xsi:type="dcterms:W3CDTF">2019-11-03T13:47:28Z</dcterms:modified>
</cp:coreProperties>
</file>