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E491-6C56-F8BC-1E9E-470B2149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9958B-D5BD-5D36-BDAE-9F4C1B2E8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8F75-CFE7-E086-BDE8-BB6C46A7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03E0-8E76-7D5B-ACF1-F8CECB1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E0C7-538D-E7C1-C859-D2A006AA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3345-63E9-339B-F641-273224B7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A55F-96AB-6A00-1C72-EA291EA3B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312C-4C55-A389-EB72-5455A672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511D-9847-880C-2722-8EF86F37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2510-1896-953F-3F03-9183196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D9575-2404-EE01-0562-141DEDB8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3047-57E0-6678-A407-344AC03C6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2228-4930-0888-227C-C385188D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2598-2257-665A-A1BF-50CB474B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8367-819D-2900-BBD8-23576EF0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00D1-8A36-D39E-9C65-0A1163B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115A-E1A8-6F3C-8BC5-D88DA7E9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C606-3492-735A-2B2D-5A041A1D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AB3C-E6E9-5391-2CD3-B40B44C5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2991-33EF-B23E-9434-A6632B5C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952E-5865-C5D7-CE32-5478B175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CD25-18EB-E9FE-F4CD-C3CC73F1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9580-8A3F-BAF7-0BFE-5E81E1F0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524B-F1B7-74DE-2AAD-24F395E7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F55-539E-CA94-3737-405A79A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EDDA-31A3-B1E6-4982-89FEE5EA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F258-249F-79DF-3637-25A5F2EF7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CB020-3BCC-7FA0-500D-C545D3E5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68DC-B54A-EBD2-9205-A6A178B5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92483-F2D3-B292-7567-CBCA0CEB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887E-1184-C35B-EA7E-1D4BC37F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2179-B63B-6590-A673-CBBDF198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7673A-42FA-D1B7-ADB0-2DA5A12E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1CB50-71EB-217E-A948-16676594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74B7B-8B64-93BD-FD4B-FCE76EEC5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E8700-4E21-7787-4C86-FACCE63DE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C965F-A7C6-AD16-DF8C-4D951C75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B9B28-B9FF-BCBC-05FA-918DC737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6223C-144F-DA4C-247F-CF7338C1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781B-5C7D-CB9C-7A03-A83C44BC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89D54-C61E-DE9E-07F7-C0987B48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C7B6C-61DB-BF59-D6F7-9614F453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D93EB-5C44-E723-F284-16C54D48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49095-3E6D-2F04-BD52-E2EE0223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27959-F38B-3940-7476-41CB1810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DAA4-2729-D37C-F227-68795E24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CE6-CFB5-57EC-7727-99AE1D6E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C998-894D-CF6C-F22A-A527D6B6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76F97-4F7F-3289-F2BE-2BB802ED0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6E59-4990-B846-7D36-5F6731C5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AAAD-6EE7-8320-EE47-3D43B6C6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AF2A1-4252-4E98-AA0B-15B180D8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E810-F761-6A8D-AF26-2BB6950B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63988-03F6-F5A9-67D1-16CACDEE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75BB-9B75-8F23-5923-D45F2D9E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9538-1A75-18CD-CB01-026F5838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EA13-8233-0AA3-72B4-D1BACBC8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62B0-9901-2632-A19F-CAA55AE9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06499-CFAA-C994-4E25-83ED1E06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B61D-1805-8ABA-0816-0240DF798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452C-35CC-6DA9-3FBE-B79A0C59D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E810-B850-E246-B0DE-F696C472EDD6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8117-1E73-8D4E-A137-0B87929F4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FB0C-1CDC-8D11-183E-FE91E0626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B8ED-7F2B-5448-BD79-1530102D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D237-6C2B-19F1-2D2F-4485555A5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Heisenberg Ladder: Onset of Diffusion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12BD7-FD4D-4F50-4F0C-493C40AA2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Wang, Joel Moore</a:t>
            </a:r>
          </a:p>
        </p:txBody>
      </p:sp>
    </p:spTree>
    <p:extLst>
      <p:ext uri="{BB962C8B-B14F-4D97-AF65-F5344CB8AC3E}">
        <p14:creationId xmlns:p14="http://schemas.microsoft.com/office/powerpoint/2010/main" val="33143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448-E786-A373-35F1-B154A9F9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Fermi’s Golden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85CE4-6823-BB15-729A-AE1019A242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these rung couplings, there is a clear scaling collapse that matches the prediction from Fermi’s golden rule considerations</a:t>
                </a:r>
              </a:p>
              <a:p>
                <a:r>
                  <a:rPr lang="en-US" dirty="0"/>
                  <a:t>The quasiparticles of the integrable, decoupled chains are classified in terms of Bethe strings with magnetization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owing to the 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symmetry of the chains</a:t>
                </a:r>
              </a:p>
              <a:p>
                <a:r>
                  <a:rPr lang="en-US" dirty="0"/>
                  <a:t>The rung coupling terms break the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symmetries of each chain</a:t>
                </a:r>
              </a:p>
              <a:p>
                <a:r>
                  <a:rPr lang="en-US" dirty="0"/>
                  <a:t>Thus, we do not expect strict selection rules that constrain the allowed scattering matrix elements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85CE4-6823-BB15-729A-AE1019A24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3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CD5-5CE5-6DBE-7898-99CFE47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Perturbations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Question: Are there interactions we can consider that preserve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symmetries of each chain?</a:t>
                </a:r>
              </a:p>
              <a:p>
                <a:r>
                  <a:rPr lang="en-US" dirty="0"/>
                  <a:t>One possibility is a biquadratic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turns out that adding this term to the ladder Hamiltonian with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restores integrability for </a:t>
                </a:r>
                <a:r>
                  <a:rPr lang="en-US" i="1" dirty="0"/>
                  <a:t>any </a:t>
                </a:r>
                <a:r>
                  <a:rPr lang="en-US" dirty="0"/>
                  <a:t>value of the rung coupling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Yupeng</a:t>
                </a:r>
                <a:r>
                  <a:rPr lang="en-US" dirty="0"/>
                  <a:t> Wang 1999)</a:t>
                </a:r>
              </a:p>
              <a:p>
                <a:r>
                  <a:rPr lang="en-US" dirty="0"/>
                  <a:t>At this point, the model has an enlarged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symmetry</a:t>
                </a:r>
              </a:p>
              <a:p>
                <a:r>
                  <a:rPr lang="en-US" dirty="0"/>
                  <a:t>Since this is an integrable model with a nonabelian symmetry, we still expect a superdiffusive critical exponent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9214" r="-724"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51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78575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CD5-5CE5-6DBE-7898-99CFE47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Perturbations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Now, treating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as a perturbation from the two integrable points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=0,4</m:t>
                    </m:r>
                  </m:oMath>
                </a14:m>
                <a:r>
                  <a:rPr lang="en-US" dirty="0"/>
                  <a:t>), how does the onset of diffusion scale?</a:t>
                </a:r>
              </a:p>
              <a:p>
                <a:r>
                  <a:rPr lang="en-US" dirty="0"/>
                  <a:t>It has been argued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symmetry-preserving perturbations lead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-dependent scattering rates (De Nardis et al. 2021, McCarthy et al. 2024)</a:t>
                </a:r>
              </a:p>
              <a:p>
                <a:r>
                  <a:rPr lang="en-US" dirty="0"/>
                  <a:t>The Goldstone physics of the solitons in the Heisenberg chain leads to scattering rates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perturbations of strength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matching this rate with the intrinsic rate of decay of solitons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one finds a crossover time scaling as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872AB-E9E0-EF55-FC36-19E400EB9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8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260995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299526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CD5-5CE5-6DBE-7898-99CFE47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Perturbations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2AB-E9E0-EF55-FC36-19E400EB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These timescales are difficult to access with state-of-the-art MPS techniques</a:t>
            </a:r>
          </a:p>
          <a:p>
            <a:r>
              <a:rPr lang="en-US" dirty="0"/>
              <a:t>Qualitatively however, one clearly sees that superdiffusion is preserved for much longer timescales as compared to symmetry-breaking perturbations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40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A4F7-86A5-1222-203D-540C9169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5E454-FB9C-96D4-3004-DC6AB75C5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are currently working on analyzing how these time scales are affected by nonzero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 away from infinite temperature</a:t>
                </a:r>
              </a:p>
              <a:p>
                <a:r>
                  <a:rPr lang="en-US" dirty="0"/>
                  <a:t>Initial simulations seem to indicate that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leads to a </a:t>
                </a:r>
                <a:r>
                  <a:rPr lang="en-US" i="1" dirty="0"/>
                  <a:t>faster </a:t>
                </a:r>
                <a:r>
                  <a:rPr lang="en-US" dirty="0"/>
                  <a:t>onset of diffusion</a:t>
                </a:r>
              </a:p>
              <a:p>
                <a:r>
                  <a:rPr lang="en-US" dirty="0"/>
                  <a:t>For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suppresses</a:t>
                </a:r>
                <a:r>
                  <a:rPr lang="en-US" dirty="0"/>
                  <a:t> the onset of diffusion as the timescale for which </a:t>
                </a:r>
                <a:r>
                  <a:rPr lang="en-US" dirty="0" err="1"/>
                  <a:t>Luttinger</a:t>
                </a:r>
                <a:r>
                  <a:rPr lang="en-US" dirty="0"/>
                  <a:t> liquid behavior exists is longer (scaling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5E454-FB9C-96D4-3004-DC6AB75C5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4F9-779D-994A-0AB0-040EA59F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ladder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861E5-A7C8-B1AD-AE63-B8B20D2B6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Introduce rung terms coupling two Heisenberg chains to break integrability</a:t>
                </a: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Decoupled ladders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show typical superdiffusive scaling of transport: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3/2</m:t>
                    </m:r>
                  </m:oMath>
                </a14:m>
                <a:r>
                  <a:rPr lang="en-US" dirty="0"/>
                  <a:t> at all timescales after local equilibration</a:t>
                </a:r>
              </a:p>
              <a:p>
                <a:r>
                  <a:rPr lang="en-US" dirty="0"/>
                  <a:t>Question: How does the timescale of diffusion offset scale with the integrability breaking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861E5-A7C8-B1AD-AE63-B8B20D2B6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E99B-F461-0F1C-E50A-71A53415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MPS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DAA66-7DA2-4ED5-0605-824F251D6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characterize transport, we perform MPS simulations of time evolution from an inhomogeneous quench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left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right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p>
                                      </m:sSub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For very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initial state is almost the infinite temperature mixed state, with slight polarization in opposite directions in left/right half</a:t>
                </a:r>
              </a:p>
              <a:p>
                <a:r>
                  <a:rPr lang="en-US" dirty="0"/>
                  <a:t>Natural measure of transport is “magnetization transfer”</a:t>
                </a:r>
              </a:p>
              <a:p>
                <a:pPr marL="0" indent="0">
                  <a:buNone/>
                </a:pPr>
                <a:endParaRPr lang="en-US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≡⟨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left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left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which measures the total magnetization that has transferred from the left to the right half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DAA66-7DA2-4ED5-0605-824F251D6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2" r="-1448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E99B-F461-0F1C-E50A-71A53415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MPS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DAA66-7DA2-4ED5-0605-824F251D6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magnetization transfer scales as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an integrability breaking term in the Hamiltonian, we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interpolate between superdiffusion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plotting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performing fits on scanning windows over time, we can have an estimate for the time dependence of the dynamical exponent: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DAA66-7DA2-4ED5-0605-824F251D6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3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448-E786-A373-35F1-B154A9F9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Fermi’s Golden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85CE4-6823-BB15-729A-AE1019A242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Returning to the question: How does the timescale of diffusion offset scale with the integrability breaking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Naively, Fermi’s golden rule tells us that the scattering rate for quasiparticles in the two chains should scale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Thus, we would expect that the timescale for onset of diffusion should scale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85CE4-6823-BB15-729A-AE1019A24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A539E20-6D40-D5EE-7CCF-810AF4FD7E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982686"/>
                <a:ext cx="10515600" cy="1057275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Plotting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MPS simulations</a:t>
                </a: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A539E20-6D40-D5EE-7CCF-810AF4FD7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982686"/>
                <a:ext cx="10515600" cy="1057275"/>
              </a:xfrm>
              <a:blipFill>
                <a:blip r:embed="rId2"/>
                <a:stretch>
                  <a:fillRect t="-7058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5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168054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A539E20-6D40-D5EE-7CCF-810AF4FD7E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982686"/>
                <a:ext cx="10515600" cy="10572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Rescaling time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A539E20-6D40-D5EE-7CCF-810AF4FD7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982686"/>
                <a:ext cx="10515600" cy="1057275"/>
              </a:xfrm>
              <a:blipFill>
                <a:blip r:embed="rId2"/>
                <a:stretch>
                  <a:fillRect t="-10588" b="-3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44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76F215-2388-F8B5-9558-26B96FC2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3916" y="203547"/>
            <a:ext cx="11424168" cy="6450906"/>
          </a:xfrm>
        </p:spPr>
      </p:pic>
    </p:spTree>
    <p:extLst>
      <p:ext uri="{BB962C8B-B14F-4D97-AF65-F5344CB8AC3E}">
        <p14:creationId xmlns:p14="http://schemas.microsoft.com/office/powerpoint/2010/main" val="9946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714</Words>
  <Application>Microsoft Macintosh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Heisenberg Ladder: Onset of Diffusion</vt:lpstr>
      <vt:lpstr>Heisenberg ladder</vt:lpstr>
      <vt:lpstr>MPS Simulations</vt:lpstr>
      <vt:lpstr>MPS Simulations</vt:lpstr>
      <vt:lpstr>Fermi’s Golden Rule</vt:lpstr>
      <vt:lpstr>Plotting Δs(t) and z(t) from MPS simulations</vt:lpstr>
      <vt:lpstr>PowerPoint Presentation</vt:lpstr>
      <vt:lpstr>Rescaling time by 〖J^′〗^2 </vt:lpstr>
      <vt:lpstr>PowerPoint Presentation</vt:lpstr>
      <vt:lpstr>Fermi’s Golden Rule</vt:lpstr>
      <vt:lpstr>Other Perturbations</vt:lpstr>
      <vt:lpstr>PowerPoint Presentation</vt:lpstr>
      <vt:lpstr>Other Perturbations</vt:lpstr>
      <vt:lpstr>PowerPoint Presentation</vt:lpstr>
      <vt:lpstr>PowerPoint Presentation</vt:lpstr>
      <vt:lpstr>Other Perturbations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Wang</dc:creator>
  <cp:lastModifiedBy>Kevin Wang</cp:lastModifiedBy>
  <cp:revision>7</cp:revision>
  <dcterms:created xsi:type="dcterms:W3CDTF">2024-06-07T07:59:19Z</dcterms:created>
  <dcterms:modified xsi:type="dcterms:W3CDTF">2024-06-07T13:23:13Z</dcterms:modified>
</cp:coreProperties>
</file>