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4DC4-ECED-439D-A53C-BC50B0AE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5D2D-2BC8-4C2D-90D0-7EAD553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38821-FA56-4D5D-B4E6-55E5F1B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A0E4-1C45-4A03-82FF-B0C2344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F1FF-5CF6-4F77-A019-891AEBBE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DDB-1A7B-4D91-BE76-2CB9B6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33F77-F78D-4931-AA5E-178D7FAF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129-3EF0-4B43-BC35-A19C3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F2E-EE65-44CB-A1F7-15C2DA9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3AE8-FFAB-4BA8-8700-F903D21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D7D5A-CF2F-4800-83DD-E529802D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E6AC-91E8-47A3-9AB8-7DEED130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1E3F5-520E-4932-ACFF-8B320938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E5E4-0612-4D05-A891-00A6975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1A62-5EE2-4BA7-9B59-A370BE7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823-58FD-4EC8-9343-37EA396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05909-C02B-47CC-990D-AC53D0AF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F778-C9A8-46B1-BDE8-646B4EF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95778-6FBF-45E8-8EBD-B273E97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AD83-4A7F-49DE-99D1-A18F204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59D9-389D-419E-B408-BECD9C9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6652-B034-4363-A178-F5916965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E6C1-6728-4F90-8C18-E57741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42F2-12B3-4AF7-ACF6-90271D1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E47D-EE43-47F8-B6B9-F1B15B6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EE4C-5139-45CC-B622-C69386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1E4F5-3D63-4401-9CC1-270289B3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19398-3CDD-46A4-9713-4135F75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EAEB-60F9-4832-94BD-E2F1F02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5B972-8443-4A61-9E91-D95F198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1ACEB-42AB-4E70-ABB1-A0FE03C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0A0-E49E-41F4-86A0-A0CB7FF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D28CE-92D1-4E4C-9DF2-DCDEAA6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81EC1-9867-4DEA-94C8-F3B06AE6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993E8-2D17-46AF-A742-EAE2765F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2CD2D-82DD-4013-B946-92A438EE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F983-711A-430E-997E-1203F96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4CF73-93AB-459A-A6DE-36B428F2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E083B-84F2-4EF9-B686-D3993C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3A9-3AA6-405E-9EBA-22820AD1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13A4D-65DF-4493-9FE6-9DE071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17DA3-8D9F-478A-A03D-F052E9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CD6FF-7A79-43A3-B908-9594EB5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4CD2A-BC88-4914-81CB-5D6F53F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D769D-CEEA-4B32-BC20-34106FF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855DD-AEFD-4DB8-8F6E-BDA0D26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ECEB-1837-4B4B-8EFF-05D6A3E7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B84F-123B-444E-947E-18E7708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3CCDE-547D-427B-8FB7-2D43422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34BCF-E9DD-4005-91EE-EDFE607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576E5-8ECF-4B03-93A7-946AFB7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984E-5893-43CD-9A9B-340346C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E94C-E59C-4BFF-A636-211CD89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63F1-5FCE-4FC7-8DBD-CB8D4B54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1269E-6C15-4B02-8D84-63A5C218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5C6F-B373-4E24-8EC7-A408E42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0C20B-8AA1-4655-AE3A-226BB7E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34604-3583-4E04-A62E-0C573FE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C89D4-AD37-4EB5-A9CB-EF714A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C9C3-DCAA-46D8-B3A5-EEDDFC6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D5A2-0848-4B89-A9F5-38E6F146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EDE-FB4A-42C5-B167-3A807C9E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1BB60-16DE-48B1-AD8C-50293F80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DECFD-A37A-4176-A943-68F2C0F67AA1}"/>
              </a:ext>
            </a:extLst>
          </p:cNvPr>
          <p:cNvSpPr/>
          <p:nvPr/>
        </p:nvSpPr>
        <p:spPr>
          <a:xfrm>
            <a:off x="755009" y="114929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8BD284-FF3B-42D5-8917-6D875AA9BF3F}"/>
              </a:ext>
            </a:extLst>
          </p:cNvPr>
          <p:cNvSpPr/>
          <p:nvPr/>
        </p:nvSpPr>
        <p:spPr>
          <a:xfrm>
            <a:off x="755008" y="2030137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AC9824-43BF-49DA-94CB-3E1E42190E58}"/>
              </a:ext>
            </a:extLst>
          </p:cNvPr>
          <p:cNvSpPr/>
          <p:nvPr/>
        </p:nvSpPr>
        <p:spPr>
          <a:xfrm>
            <a:off x="755007" y="291098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784DF293-4752-498E-B0F4-0C2F2B148E1C}"/>
              </a:ext>
            </a:extLst>
          </p:cNvPr>
          <p:cNvSpPr/>
          <p:nvPr/>
        </p:nvSpPr>
        <p:spPr>
          <a:xfrm>
            <a:off x="755007" y="3976382"/>
            <a:ext cx="1686188" cy="595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A3EC0AF-6C54-4EFE-890C-E2962BC39B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598102" y="1761688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2E6999-70B1-4F83-ACBA-622558EA5DDD}"/>
              </a:ext>
            </a:extLst>
          </p:cNvPr>
          <p:cNvCxnSpPr/>
          <p:nvPr/>
        </p:nvCxnSpPr>
        <p:spPr>
          <a:xfrm flipH="1">
            <a:off x="1598099" y="2642533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FDE9E9-53D9-4609-855C-2B736F6BC6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98100" y="3481433"/>
            <a:ext cx="1" cy="4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30A8D4F-F7F8-43B6-B115-8908429E0C97}"/>
              </a:ext>
            </a:extLst>
          </p:cNvPr>
          <p:cNvSpPr/>
          <p:nvPr/>
        </p:nvSpPr>
        <p:spPr>
          <a:xfrm>
            <a:off x="470378" y="933062"/>
            <a:ext cx="2255441" cy="379606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KevinWang</dc:creator>
  <cp:lastModifiedBy>KevinWang</cp:lastModifiedBy>
  <cp:revision>2</cp:revision>
  <dcterms:created xsi:type="dcterms:W3CDTF">2017-11-01T23:43:35Z</dcterms:created>
  <dcterms:modified xsi:type="dcterms:W3CDTF">2017-11-02T00:24:02Z</dcterms:modified>
</cp:coreProperties>
</file>